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Lst>
  <p:sldIdLst>
    <p:sldId id="259" r:id="rId3"/>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9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p:scale>
          <a:sx n="33" d="100"/>
          <a:sy n="33" d="100"/>
        </p:scale>
        <p:origin x="2244" y="-3906"/>
      </p:cViewPr>
      <p:guideLst>
        <p:guide orient="horz" pos="13478"/>
        <p:guide pos="95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yle 1">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2604590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10349603" y="6292850"/>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6292850"/>
            <a:ext cx="9601200" cy="33779385"/>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r>
              <a:rPr lang="en-US" dirty="0"/>
              <a:t> </a:t>
            </a:r>
            <a:r>
              <a:rPr lang="en-US" dirty="0" err="1"/>
              <a:t>risus</a:t>
            </a:r>
            <a:r>
              <a:rPr lang="en-US" dirty="0"/>
              <a:t>. </a:t>
            </a:r>
            <a:r>
              <a:rPr lang="en-US" dirty="0" err="1"/>
              <a:t>Aliquam</a:t>
            </a:r>
            <a:r>
              <a:rPr lang="en-US" dirty="0"/>
              <a:t> </a:t>
            </a:r>
            <a:r>
              <a:rPr lang="en-US" dirty="0" err="1"/>
              <a:t>viverra</a:t>
            </a:r>
            <a:r>
              <a:rPr lang="en-US" dirty="0"/>
              <a:t> </a:t>
            </a:r>
            <a:r>
              <a:rPr lang="en-US" dirty="0" err="1"/>
              <a:t>urna</a:t>
            </a:r>
            <a:r>
              <a:rPr lang="en-US" dirty="0"/>
              <a:t> </a:t>
            </a:r>
            <a:r>
              <a:rPr lang="en-US" dirty="0" err="1"/>
              <a:t>eget</a:t>
            </a:r>
            <a:r>
              <a:rPr lang="en-US" dirty="0"/>
              <a:t> </a:t>
            </a:r>
            <a:r>
              <a:rPr lang="en-US" dirty="0" err="1"/>
              <a:t>aliquet</a:t>
            </a:r>
            <a:r>
              <a:rPr lang="en-US" dirty="0"/>
              <a:t> </a:t>
            </a:r>
            <a:r>
              <a:rPr lang="en-US" dirty="0" err="1"/>
              <a:t>porttitor</a:t>
            </a:r>
            <a:r>
              <a:rPr lang="en-US" dirty="0"/>
              <a:t>. </a:t>
            </a:r>
            <a:r>
              <a:rPr lang="en-US" dirty="0" err="1"/>
              <a:t>Vestibulum</a:t>
            </a:r>
            <a:r>
              <a:rPr lang="en-US" dirty="0"/>
              <a:t> convallis et lacus convallis </a:t>
            </a:r>
            <a:r>
              <a:rPr lang="en-US" dirty="0" err="1"/>
              <a:t>blandit</a:t>
            </a:r>
            <a:r>
              <a:rPr lang="en-US" dirty="0"/>
              <a:t>. </a:t>
            </a:r>
            <a:r>
              <a:rPr lang="en-US" dirty="0" err="1"/>
              <a:t>Morbi</a:t>
            </a:r>
            <a:r>
              <a:rPr lang="en-US" dirty="0"/>
              <a:t> </a:t>
            </a:r>
            <a:r>
              <a:rPr lang="en-US" dirty="0" err="1"/>
              <a:t>interdum</a:t>
            </a:r>
            <a:r>
              <a:rPr lang="en-US" dirty="0"/>
              <a:t>, </a:t>
            </a:r>
            <a:r>
              <a:rPr lang="en-US" dirty="0" err="1"/>
              <a:t>est</a:t>
            </a:r>
            <a:r>
              <a:rPr lang="en-US" dirty="0"/>
              <a:t> et </a:t>
            </a:r>
            <a:r>
              <a:rPr lang="en-US" dirty="0" err="1"/>
              <a:t>venenatis</a:t>
            </a:r>
            <a:r>
              <a:rPr lang="en-US" dirty="0"/>
              <a:t> </a:t>
            </a:r>
            <a:r>
              <a:rPr lang="en-US" dirty="0" err="1"/>
              <a:t>ultrices</a:t>
            </a:r>
            <a:r>
              <a:rPr lang="en-US" dirty="0"/>
              <a:t>, lorem </a:t>
            </a:r>
            <a:r>
              <a:rPr lang="en-US" dirty="0" err="1"/>
              <a:t>nulla</a:t>
            </a:r>
            <a:r>
              <a:rPr lang="en-US" dirty="0"/>
              <a:t> </a:t>
            </a:r>
            <a:r>
              <a:rPr lang="en-US" dirty="0" err="1"/>
              <a:t>fermentum</a:t>
            </a:r>
            <a:r>
              <a:rPr lang="en-US" dirty="0"/>
              <a:t> </a:t>
            </a:r>
            <a:r>
              <a:rPr lang="en-US" dirty="0" err="1"/>
              <a:t>elit</a:t>
            </a:r>
            <a:r>
              <a:rPr lang="en-US" dirty="0"/>
              <a:t>, in </a:t>
            </a:r>
            <a:r>
              <a:rPr lang="en-US" dirty="0" err="1"/>
              <a:t>varius</a:t>
            </a:r>
            <a:r>
              <a:rPr lang="en-US" dirty="0"/>
              <a:t> </a:t>
            </a:r>
            <a:r>
              <a:rPr lang="en-US" dirty="0" err="1"/>
              <a:t>massa</a:t>
            </a:r>
            <a:r>
              <a:rPr lang="en-US" dirty="0"/>
              <a:t> </a:t>
            </a:r>
            <a:r>
              <a:rPr lang="en-US" dirty="0" err="1"/>
              <a:t>metus</a:t>
            </a:r>
            <a:r>
              <a:rPr lang="en-US" dirty="0"/>
              <a:t> </a:t>
            </a:r>
            <a:r>
              <a:rPr lang="en-US" dirty="0" err="1"/>
              <a:t>sed</a:t>
            </a:r>
            <a:r>
              <a:rPr lang="en-US" dirty="0"/>
              <a:t> </a:t>
            </a:r>
            <a:r>
              <a:rPr lang="en-US" dirty="0" err="1"/>
              <a:t>odio</a:t>
            </a:r>
            <a:r>
              <a:rPr lang="en-US" dirty="0"/>
              <a:t>. </a:t>
            </a:r>
            <a:r>
              <a:rPr lang="en-US" dirty="0" err="1"/>
              <a:t>Donec</a:t>
            </a:r>
            <a:r>
              <a:rPr lang="en-US" dirty="0"/>
              <a:t> </a:t>
            </a:r>
            <a:r>
              <a:rPr lang="en-US" dirty="0" err="1"/>
              <a:t>quis</a:t>
            </a:r>
            <a:r>
              <a:rPr lang="en-US" dirty="0"/>
              <a:t> </a:t>
            </a:r>
            <a:r>
              <a:rPr lang="en-US" dirty="0" err="1"/>
              <a:t>aliquam</a:t>
            </a:r>
            <a:r>
              <a:rPr lang="en-US" dirty="0"/>
              <a:t> </a:t>
            </a:r>
            <a:r>
              <a:rPr lang="en-US" dirty="0" err="1"/>
              <a:t>nibh</a:t>
            </a:r>
            <a:r>
              <a:rPr lang="en-US" dirty="0"/>
              <a:t>. </a:t>
            </a:r>
            <a:r>
              <a:rPr lang="en-US" dirty="0" err="1"/>
              <a:t>Mauris</a:t>
            </a:r>
            <a:r>
              <a:rPr lang="en-US" dirty="0"/>
              <a:t> sit </a:t>
            </a:r>
            <a:r>
              <a:rPr lang="en-US" dirty="0" err="1"/>
              <a:t>amet</a:t>
            </a:r>
            <a:r>
              <a:rPr lang="en-US" dirty="0"/>
              <a:t> </a:t>
            </a:r>
            <a:r>
              <a:rPr lang="en-US" dirty="0" err="1"/>
              <a:t>fermentum</a:t>
            </a:r>
            <a:r>
              <a:rPr lang="en-US" dirty="0"/>
              <a:t> </a:t>
            </a:r>
            <a:r>
              <a:rPr lang="en-US" dirty="0" err="1"/>
              <a:t>purus</a:t>
            </a:r>
            <a:r>
              <a:rPr lang="en-US" dirty="0"/>
              <a:t>, et convallis </a:t>
            </a:r>
            <a:r>
              <a:rPr lang="en-US" dirty="0" err="1"/>
              <a:t>erat</a:t>
            </a:r>
            <a:r>
              <a:rPr lang="en-US" dirty="0"/>
              <a:t>. Integer </a:t>
            </a:r>
            <a:r>
              <a:rPr lang="en-US" dirty="0" err="1"/>
              <a:t>dapibus</a:t>
            </a:r>
            <a:r>
              <a:rPr lang="en-US" dirty="0"/>
              <a:t> </a:t>
            </a:r>
            <a:r>
              <a:rPr lang="en-US" dirty="0" err="1"/>
              <a:t>rutrum</a:t>
            </a:r>
            <a:r>
              <a:rPr lang="en-US" dirty="0"/>
              <a:t> </a:t>
            </a:r>
            <a:r>
              <a:rPr lang="en-US" dirty="0" err="1"/>
              <a:t>risus</a:t>
            </a:r>
            <a:r>
              <a:rPr lang="en-US" dirty="0"/>
              <a:t> non </a:t>
            </a:r>
            <a:r>
              <a:rPr lang="en-US" dirty="0" err="1"/>
              <a:t>maximus</a:t>
            </a:r>
            <a:r>
              <a:rPr lang="en-US" dirty="0"/>
              <a:t>. </a:t>
            </a:r>
            <a:r>
              <a:rPr lang="en-US" dirty="0" err="1"/>
              <a:t>Aenean</a:t>
            </a:r>
            <a:r>
              <a:rPr lang="en-US" dirty="0"/>
              <a:t> </a:t>
            </a:r>
            <a:r>
              <a:rPr lang="en-US" dirty="0" err="1"/>
              <a:t>euismod</a:t>
            </a:r>
            <a:r>
              <a:rPr lang="en-US" dirty="0"/>
              <a:t>, </a:t>
            </a:r>
            <a:r>
              <a:rPr lang="en-US" dirty="0" err="1"/>
              <a:t>nisl</a:t>
            </a:r>
            <a:r>
              <a:rPr lang="en-US" dirty="0"/>
              <a:t> at </a:t>
            </a:r>
            <a:r>
              <a:rPr lang="en-US" dirty="0" err="1"/>
              <a:t>mattis</a:t>
            </a:r>
            <a:r>
              <a:rPr lang="en-US" dirty="0"/>
              <a:t> </a:t>
            </a:r>
            <a:r>
              <a:rPr lang="en-US" dirty="0" err="1"/>
              <a:t>auctor</a:t>
            </a:r>
            <a:r>
              <a:rPr lang="en-US" dirty="0"/>
              <a:t>, </a:t>
            </a:r>
            <a:r>
              <a:rPr lang="en-US" dirty="0" err="1"/>
              <a:t>lectus</a:t>
            </a:r>
            <a:r>
              <a:rPr lang="en-US" dirty="0"/>
              <a:t> </a:t>
            </a:r>
            <a:r>
              <a:rPr lang="en-US" dirty="0" err="1"/>
              <a:t>metus</a:t>
            </a:r>
            <a:r>
              <a:rPr lang="en-US" dirty="0"/>
              <a:t> </a:t>
            </a:r>
            <a:r>
              <a:rPr lang="en-US" dirty="0" err="1"/>
              <a:t>interdum</a:t>
            </a:r>
            <a:r>
              <a:rPr lang="en-US" dirty="0"/>
              <a:t> lorem, id </a:t>
            </a:r>
            <a:r>
              <a:rPr lang="en-US" dirty="0" err="1"/>
              <a:t>volutpat</a:t>
            </a:r>
            <a:r>
              <a:rPr lang="en-US" dirty="0"/>
              <a:t> </a:t>
            </a:r>
            <a:r>
              <a:rPr lang="en-US" dirty="0" err="1"/>
              <a:t>nisl</a:t>
            </a:r>
            <a:r>
              <a:rPr lang="en-US" dirty="0"/>
              <a:t> </a:t>
            </a:r>
            <a:r>
              <a:rPr lang="en-US" dirty="0" err="1"/>
              <a:t>massa</a:t>
            </a:r>
            <a:r>
              <a:rPr lang="en-US" dirty="0"/>
              <a:t> vitae </a:t>
            </a:r>
            <a:r>
              <a:rPr lang="en-US" dirty="0" err="1"/>
              <a:t>risus</a:t>
            </a:r>
            <a:r>
              <a:rPr lang="en-US" dirty="0"/>
              <a:t>. Integer non </a:t>
            </a:r>
            <a:r>
              <a:rPr lang="en-US" dirty="0" err="1"/>
              <a:t>mollis</a:t>
            </a:r>
            <a:r>
              <a:rPr lang="en-US" dirty="0"/>
              <a:t> </a:t>
            </a:r>
            <a:r>
              <a:rPr lang="en-US" dirty="0" err="1"/>
              <a:t>elit</a:t>
            </a:r>
            <a:r>
              <a:rPr lang="en-US" dirty="0"/>
              <a:t>. </a:t>
            </a:r>
            <a:r>
              <a:rPr lang="en-US" dirty="0" err="1"/>
              <a:t>Etiam</a:t>
            </a:r>
            <a:r>
              <a:rPr lang="en-US" dirty="0"/>
              <a:t> </a:t>
            </a:r>
            <a:r>
              <a:rPr lang="en-US" dirty="0" err="1"/>
              <a:t>suscipit</a:t>
            </a:r>
            <a:r>
              <a:rPr lang="en-US" dirty="0"/>
              <a:t> </a:t>
            </a:r>
            <a:r>
              <a:rPr lang="en-US" dirty="0" err="1"/>
              <a:t>mauris</a:t>
            </a:r>
            <a:r>
              <a:rPr lang="en-US" dirty="0"/>
              <a:t> </a:t>
            </a:r>
            <a:r>
              <a:rPr lang="en-US" dirty="0" err="1"/>
              <a:t>varius</a:t>
            </a:r>
            <a:r>
              <a:rPr lang="en-US" dirty="0"/>
              <a:t> </a:t>
            </a:r>
            <a:r>
              <a:rPr lang="en-US" dirty="0" err="1"/>
              <a:t>leo</a:t>
            </a:r>
            <a:r>
              <a:rPr lang="en-US" dirty="0"/>
              <a:t> </a:t>
            </a:r>
            <a:r>
              <a:rPr lang="en-US" dirty="0" err="1"/>
              <a:t>ornare</a:t>
            </a:r>
            <a:r>
              <a:rPr lang="en-US" dirty="0"/>
              <a:t>, in </a:t>
            </a:r>
            <a:r>
              <a:rPr lang="en-US" dirty="0" err="1"/>
              <a:t>suscipit</a:t>
            </a:r>
            <a:r>
              <a:rPr lang="en-US" dirty="0"/>
              <a:t> ante cursus. </a:t>
            </a:r>
            <a:r>
              <a:rPr lang="en-US" dirty="0" err="1"/>
              <a:t>Suspendisse</a:t>
            </a:r>
            <a:r>
              <a:rPr lang="en-US" dirty="0"/>
              <a:t> </a:t>
            </a:r>
            <a:r>
              <a:rPr lang="en-US" dirty="0" err="1"/>
              <a:t>scelerisque</a:t>
            </a:r>
            <a:r>
              <a:rPr lang="en-US" dirty="0"/>
              <a:t> </a:t>
            </a:r>
            <a:r>
              <a:rPr lang="en-US" dirty="0" err="1"/>
              <a:t>commodo</a:t>
            </a:r>
            <a:r>
              <a:rPr lang="en-US" dirty="0"/>
              <a:t> </a:t>
            </a:r>
            <a:r>
              <a:rPr lang="en-US" dirty="0" err="1"/>
              <a:t>felis</a:t>
            </a:r>
            <a:r>
              <a:rPr lang="en-US" dirty="0"/>
              <a:t>, non </a:t>
            </a:r>
            <a:r>
              <a:rPr lang="en-US" dirty="0" err="1"/>
              <a:t>vulputate</a:t>
            </a:r>
            <a:r>
              <a:rPr lang="en-US" dirty="0"/>
              <a:t> </a:t>
            </a:r>
            <a:r>
              <a:rPr lang="en-US" dirty="0" err="1"/>
              <a:t>urna</a:t>
            </a:r>
            <a:r>
              <a:rPr lang="en-US" dirty="0"/>
              <a:t> </a:t>
            </a:r>
            <a:r>
              <a:rPr lang="en-US" dirty="0" err="1"/>
              <a:t>auctor</a:t>
            </a:r>
            <a:r>
              <a:rPr lang="en-US" dirty="0"/>
              <a:t> at. </a:t>
            </a:r>
            <a:r>
              <a:rPr lang="en-US" dirty="0" err="1"/>
              <a:t>Fusce</a:t>
            </a:r>
            <a:r>
              <a:rPr lang="en-US" dirty="0"/>
              <a:t> </a:t>
            </a:r>
            <a:r>
              <a:rPr lang="en-US" dirty="0" err="1"/>
              <a:t>sed</a:t>
            </a:r>
            <a:r>
              <a:rPr lang="en-US" dirty="0"/>
              <a:t> </a:t>
            </a:r>
            <a:r>
              <a:rPr lang="en-US" dirty="0" err="1"/>
              <a:t>elit</a:t>
            </a:r>
            <a:r>
              <a:rPr lang="en-US" dirty="0"/>
              <a:t> </a:t>
            </a:r>
            <a:r>
              <a:rPr lang="en-US" dirty="0" err="1"/>
              <a:t>ut</a:t>
            </a:r>
            <a:r>
              <a:rPr lang="en-US" dirty="0"/>
              <a:t> </a:t>
            </a:r>
            <a:r>
              <a:rPr lang="en-US" dirty="0" err="1"/>
              <a:t>leo</a:t>
            </a:r>
            <a:r>
              <a:rPr lang="en-US" dirty="0"/>
              <a:t> </a:t>
            </a:r>
            <a:r>
              <a:rPr lang="en-US" dirty="0" err="1"/>
              <a:t>egestas</a:t>
            </a:r>
            <a:r>
              <a:rPr lang="en-US" dirty="0"/>
              <a:t> </a:t>
            </a:r>
            <a:r>
              <a:rPr lang="en-US" dirty="0" err="1"/>
              <a:t>porttitor</a:t>
            </a:r>
            <a:r>
              <a:rPr lang="en-US" dirty="0"/>
              <a:t>.</a:t>
            </a:r>
          </a:p>
          <a:p>
            <a:pPr lvl="0"/>
            <a:r>
              <a:rPr lang="en-US" dirty="0"/>
              <a:t>Nam </a:t>
            </a:r>
            <a:r>
              <a:rPr lang="en-US" dirty="0" err="1"/>
              <a:t>sagittis</a:t>
            </a:r>
            <a:r>
              <a:rPr lang="en-US" dirty="0"/>
              <a:t> </a:t>
            </a:r>
            <a:r>
              <a:rPr lang="en-US" dirty="0" err="1"/>
              <a:t>malesuada</a:t>
            </a:r>
            <a:r>
              <a:rPr lang="en-US" dirty="0"/>
              <a:t> </a:t>
            </a:r>
            <a:r>
              <a:rPr lang="en-US" dirty="0" err="1"/>
              <a:t>tellus</a:t>
            </a:r>
            <a:r>
              <a:rPr lang="en-US" dirty="0"/>
              <a:t>, vitae </a:t>
            </a:r>
            <a:r>
              <a:rPr lang="en-US" dirty="0" err="1"/>
              <a:t>dapibus</a:t>
            </a:r>
            <a:r>
              <a:rPr lang="en-US" dirty="0"/>
              <a:t> </a:t>
            </a:r>
            <a:r>
              <a:rPr lang="en-US" dirty="0" err="1"/>
              <a:t>velit</a:t>
            </a:r>
            <a:r>
              <a:rPr lang="en-US" dirty="0"/>
              <a:t> </a:t>
            </a:r>
            <a:r>
              <a:rPr lang="en-US" dirty="0" err="1"/>
              <a:t>lobortis</a:t>
            </a:r>
            <a:r>
              <a:rPr lang="en-US" dirty="0"/>
              <a:t> sed. </a:t>
            </a:r>
            <a:r>
              <a:rPr lang="en-US" dirty="0" err="1"/>
              <a:t>Curabitur</a:t>
            </a:r>
            <a:r>
              <a:rPr lang="en-US" dirty="0"/>
              <a:t> pharetra </a:t>
            </a:r>
            <a:r>
              <a:rPr lang="en-US" dirty="0" err="1"/>
              <a:t>rutrum</a:t>
            </a:r>
            <a:r>
              <a:rPr lang="en-US" dirty="0"/>
              <a:t> pre</a:t>
            </a:r>
          </a:p>
        </p:txBody>
      </p:sp>
      <p:sp>
        <p:nvSpPr>
          <p:cNvPr id="76" name="Text Placeholder 75"/>
          <p:cNvSpPr>
            <a:spLocks noGrp="1"/>
          </p:cNvSpPr>
          <p:nvPr>
            <p:ph type="body" sz="quarter" idx="17" hasCustomPrompt="1"/>
          </p:nvPr>
        </p:nvSpPr>
        <p:spPr>
          <a:xfrm>
            <a:off x="0"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2231436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17313190"/>
            <a:ext cx="9601200" cy="22755447"/>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17313236"/>
            <a:ext cx="9601200" cy="22755078"/>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288069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2">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4203028"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10349603" y="6292850"/>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6292850"/>
            <a:ext cx="9601200" cy="33779385"/>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r>
              <a:rPr lang="en-US" dirty="0"/>
              <a:t> </a:t>
            </a:r>
            <a:r>
              <a:rPr lang="en-US" dirty="0" err="1"/>
              <a:t>risus</a:t>
            </a:r>
            <a:r>
              <a:rPr lang="en-US" dirty="0"/>
              <a:t>. </a:t>
            </a:r>
            <a:r>
              <a:rPr lang="en-US" dirty="0" err="1"/>
              <a:t>Aliquam</a:t>
            </a:r>
            <a:r>
              <a:rPr lang="en-US" dirty="0"/>
              <a:t> </a:t>
            </a:r>
            <a:r>
              <a:rPr lang="en-US" dirty="0" err="1"/>
              <a:t>viverra</a:t>
            </a:r>
            <a:r>
              <a:rPr lang="en-US" dirty="0"/>
              <a:t> </a:t>
            </a:r>
            <a:r>
              <a:rPr lang="en-US" dirty="0" err="1"/>
              <a:t>urna</a:t>
            </a:r>
            <a:r>
              <a:rPr lang="en-US" dirty="0"/>
              <a:t> </a:t>
            </a:r>
            <a:r>
              <a:rPr lang="en-US" dirty="0" err="1"/>
              <a:t>eget</a:t>
            </a:r>
            <a:r>
              <a:rPr lang="en-US" dirty="0"/>
              <a:t> </a:t>
            </a:r>
            <a:r>
              <a:rPr lang="en-US" dirty="0" err="1"/>
              <a:t>aliquet</a:t>
            </a:r>
            <a:r>
              <a:rPr lang="en-US" dirty="0"/>
              <a:t> </a:t>
            </a:r>
            <a:r>
              <a:rPr lang="en-US" dirty="0" err="1"/>
              <a:t>porttitor</a:t>
            </a:r>
            <a:r>
              <a:rPr lang="en-US" dirty="0"/>
              <a:t>. </a:t>
            </a:r>
            <a:r>
              <a:rPr lang="en-US" dirty="0" err="1"/>
              <a:t>Vestibulum</a:t>
            </a:r>
            <a:r>
              <a:rPr lang="en-US" dirty="0"/>
              <a:t> convallis et lacus convallis </a:t>
            </a:r>
            <a:r>
              <a:rPr lang="en-US" dirty="0" err="1"/>
              <a:t>blandit</a:t>
            </a:r>
            <a:r>
              <a:rPr lang="en-US" dirty="0"/>
              <a:t>. </a:t>
            </a:r>
            <a:r>
              <a:rPr lang="en-US" dirty="0" err="1"/>
              <a:t>Morbi</a:t>
            </a:r>
            <a:r>
              <a:rPr lang="en-US" dirty="0"/>
              <a:t> </a:t>
            </a:r>
            <a:r>
              <a:rPr lang="en-US" dirty="0" err="1"/>
              <a:t>interdum</a:t>
            </a:r>
            <a:r>
              <a:rPr lang="en-US" dirty="0"/>
              <a:t>, </a:t>
            </a:r>
            <a:r>
              <a:rPr lang="en-US" dirty="0" err="1"/>
              <a:t>est</a:t>
            </a:r>
            <a:r>
              <a:rPr lang="en-US" dirty="0"/>
              <a:t> et </a:t>
            </a:r>
            <a:r>
              <a:rPr lang="en-US" dirty="0" err="1"/>
              <a:t>venenatis</a:t>
            </a:r>
            <a:r>
              <a:rPr lang="en-US" dirty="0"/>
              <a:t> </a:t>
            </a:r>
            <a:r>
              <a:rPr lang="en-US" dirty="0" err="1"/>
              <a:t>ultrices</a:t>
            </a:r>
            <a:r>
              <a:rPr lang="en-US" dirty="0"/>
              <a:t>, lorem </a:t>
            </a:r>
            <a:r>
              <a:rPr lang="en-US" dirty="0" err="1"/>
              <a:t>nulla</a:t>
            </a:r>
            <a:r>
              <a:rPr lang="en-US" dirty="0"/>
              <a:t> </a:t>
            </a:r>
            <a:r>
              <a:rPr lang="en-US" dirty="0" err="1"/>
              <a:t>fermentum</a:t>
            </a:r>
            <a:r>
              <a:rPr lang="en-US" dirty="0"/>
              <a:t> </a:t>
            </a:r>
            <a:r>
              <a:rPr lang="en-US" dirty="0" err="1"/>
              <a:t>elit</a:t>
            </a:r>
            <a:r>
              <a:rPr lang="en-US" dirty="0"/>
              <a:t>, in </a:t>
            </a:r>
            <a:r>
              <a:rPr lang="en-US" dirty="0" err="1"/>
              <a:t>varius</a:t>
            </a:r>
            <a:r>
              <a:rPr lang="en-US" dirty="0"/>
              <a:t> </a:t>
            </a:r>
            <a:r>
              <a:rPr lang="en-US" dirty="0" err="1"/>
              <a:t>massa</a:t>
            </a:r>
            <a:r>
              <a:rPr lang="en-US" dirty="0"/>
              <a:t> </a:t>
            </a:r>
            <a:r>
              <a:rPr lang="en-US" dirty="0" err="1"/>
              <a:t>metus</a:t>
            </a:r>
            <a:r>
              <a:rPr lang="en-US" dirty="0"/>
              <a:t> </a:t>
            </a:r>
            <a:r>
              <a:rPr lang="en-US" dirty="0" err="1"/>
              <a:t>sed</a:t>
            </a:r>
            <a:r>
              <a:rPr lang="en-US" dirty="0"/>
              <a:t> </a:t>
            </a:r>
            <a:r>
              <a:rPr lang="en-US" dirty="0" err="1"/>
              <a:t>odio</a:t>
            </a:r>
            <a:r>
              <a:rPr lang="en-US" dirty="0"/>
              <a:t>. </a:t>
            </a:r>
            <a:r>
              <a:rPr lang="en-US" dirty="0" err="1"/>
              <a:t>Donec</a:t>
            </a:r>
            <a:r>
              <a:rPr lang="en-US" dirty="0"/>
              <a:t> </a:t>
            </a:r>
            <a:r>
              <a:rPr lang="en-US" dirty="0" err="1"/>
              <a:t>quis</a:t>
            </a:r>
            <a:r>
              <a:rPr lang="en-US" dirty="0"/>
              <a:t> </a:t>
            </a:r>
            <a:r>
              <a:rPr lang="en-US" dirty="0" err="1"/>
              <a:t>aliquam</a:t>
            </a:r>
            <a:r>
              <a:rPr lang="en-US" dirty="0"/>
              <a:t> </a:t>
            </a:r>
            <a:r>
              <a:rPr lang="en-US" dirty="0" err="1"/>
              <a:t>nibh</a:t>
            </a:r>
            <a:r>
              <a:rPr lang="en-US" dirty="0"/>
              <a:t>. </a:t>
            </a:r>
            <a:r>
              <a:rPr lang="en-US" dirty="0" err="1"/>
              <a:t>Mauris</a:t>
            </a:r>
            <a:r>
              <a:rPr lang="en-US" dirty="0"/>
              <a:t> sit </a:t>
            </a:r>
            <a:r>
              <a:rPr lang="en-US" dirty="0" err="1"/>
              <a:t>amet</a:t>
            </a:r>
            <a:r>
              <a:rPr lang="en-US" dirty="0"/>
              <a:t> </a:t>
            </a:r>
            <a:r>
              <a:rPr lang="en-US" dirty="0" err="1"/>
              <a:t>fermentum</a:t>
            </a:r>
            <a:r>
              <a:rPr lang="en-US" dirty="0"/>
              <a:t> </a:t>
            </a:r>
            <a:r>
              <a:rPr lang="en-US" dirty="0" err="1"/>
              <a:t>purus</a:t>
            </a:r>
            <a:r>
              <a:rPr lang="en-US" dirty="0"/>
              <a:t>, et convallis </a:t>
            </a:r>
            <a:r>
              <a:rPr lang="en-US" dirty="0" err="1"/>
              <a:t>erat</a:t>
            </a:r>
            <a:r>
              <a:rPr lang="en-US" dirty="0"/>
              <a:t>. Integer </a:t>
            </a:r>
            <a:r>
              <a:rPr lang="en-US" dirty="0" err="1"/>
              <a:t>dapibus</a:t>
            </a:r>
            <a:r>
              <a:rPr lang="en-US" dirty="0"/>
              <a:t> </a:t>
            </a:r>
            <a:r>
              <a:rPr lang="en-US" dirty="0" err="1"/>
              <a:t>rutrum</a:t>
            </a:r>
            <a:r>
              <a:rPr lang="en-US" dirty="0"/>
              <a:t> </a:t>
            </a:r>
            <a:r>
              <a:rPr lang="en-US" dirty="0" err="1"/>
              <a:t>risus</a:t>
            </a:r>
            <a:r>
              <a:rPr lang="en-US" dirty="0"/>
              <a:t> non </a:t>
            </a:r>
            <a:r>
              <a:rPr lang="en-US" dirty="0" err="1"/>
              <a:t>maximus</a:t>
            </a:r>
            <a:r>
              <a:rPr lang="en-US" dirty="0"/>
              <a:t>. </a:t>
            </a:r>
            <a:r>
              <a:rPr lang="en-US" dirty="0" err="1"/>
              <a:t>Aenean</a:t>
            </a:r>
            <a:r>
              <a:rPr lang="en-US" dirty="0"/>
              <a:t> </a:t>
            </a:r>
            <a:r>
              <a:rPr lang="en-US" dirty="0" err="1"/>
              <a:t>euismod</a:t>
            </a:r>
            <a:r>
              <a:rPr lang="en-US" dirty="0"/>
              <a:t>, </a:t>
            </a:r>
            <a:r>
              <a:rPr lang="en-US" dirty="0" err="1"/>
              <a:t>nisl</a:t>
            </a:r>
            <a:r>
              <a:rPr lang="en-US" dirty="0"/>
              <a:t> at </a:t>
            </a:r>
            <a:r>
              <a:rPr lang="en-US" dirty="0" err="1"/>
              <a:t>mattis</a:t>
            </a:r>
            <a:r>
              <a:rPr lang="en-US" dirty="0"/>
              <a:t> </a:t>
            </a:r>
            <a:r>
              <a:rPr lang="en-US" dirty="0" err="1"/>
              <a:t>auctor</a:t>
            </a:r>
            <a:r>
              <a:rPr lang="en-US" dirty="0"/>
              <a:t>, </a:t>
            </a:r>
            <a:r>
              <a:rPr lang="en-US" dirty="0" err="1"/>
              <a:t>lectus</a:t>
            </a:r>
            <a:r>
              <a:rPr lang="en-US" dirty="0"/>
              <a:t> </a:t>
            </a:r>
            <a:r>
              <a:rPr lang="en-US" dirty="0" err="1"/>
              <a:t>metus</a:t>
            </a:r>
            <a:r>
              <a:rPr lang="en-US" dirty="0"/>
              <a:t> </a:t>
            </a:r>
            <a:r>
              <a:rPr lang="en-US" dirty="0" err="1"/>
              <a:t>interdum</a:t>
            </a:r>
            <a:r>
              <a:rPr lang="en-US" dirty="0"/>
              <a:t> lorem, id </a:t>
            </a:r>
            <a:r>
              <a:rPr lang="en-US" dirty="0" err="1"/>
              <a:t>volutpat</a:t>
            </a:r>
            <a:r>
              <a:rPr lang="en-US" dirty="0"/>
              <a:t> </a:t>
            </a:r>
            <a:r>
              <a:rPr lang="en-US" dirty="0" err="1"/>
              <a:t>nisl</a:t>
            </a:r>
            <a:r>
              <a:rPr lang="en-US" dirty="0"/>
              <a:t> </a:t>
            </a:r>
            <a:r>
              <a:rPr lang="en-US" dirty="0" err="1"/>
              <a:t>massa</a:t>
            </a:r>
            <a:r>
              <a:rPr lang="en-US" dirty="0"/>
              <a:t> vitae </a:t>
            </a:r>
            <a:r>
              <a:rPr lang="en-US" dirty="0" err="1"/>
              <a:t>risus</a:t>
            </a:r>
            <a:r>
              <a:rPr lang="en-US" dirty="0"/>
              <a:t>. Integer non </a:t>
            </a:r>
            <a:r>
              <a:rPr lang="en-US" dirty="0" err="1"/>
              <a:t>mollis</a:t>
            </a:r>
            <a:r>
              <a:rPr lang="en-US" dirty="0"/>
              <a:t> </a:t>
            </a:r>
            <a:r>
              <a:rPr lang="en-US" dirty="0" err="1"/>
              <a:t>elit</a:t>
            </a:r>
            <a:r>
              <a:rPr lang="en-US" dirty="0"/>
              <a:t>. </a:t>
            </a:r>
            <a:r>
              <a:rPr lang="en-US" dirty="0" err="1"/>
              <a:t>Etiam</a:t>
            </a:r>
            <a:r>
              <a:rPr lang="en-US" dirty="0"/>
              <a:t> </a:t>
            </a:r>
            <a:r>
              <a:rPr lang="en-US" dirty="0" err="1"/>
              <a:t>suscipit</a:t>
            </a:r>
            <a:r>
              <a:rPr lang="en-US" dirty="0"/>
              <a:t> </a:t>
            </a:r>
            <a:r>
              <a:rPr lang="en-US" dirty="0" err="1"/>
              <a:t>mauris</a:t>
            </a:r>
            <a:r>
              <a:rPr lang="en-US" dirty="0"/>
              <a:t> </a:t>
            </a:r>
            <a:r>
              <a:rPr lang="en-US" dirty="0" err="1"/>
              <a:t>varius</a:t>
            </a:r>
            <a:r>
              <a:rPr lang="en-US" dirty="0"/>
              <a:t> </a:t>
            </a:r>
            <a:r>
              <a:rPr lang="en-US" dirty="0" err="1"/>
              <a:t>leo</a:t>
            </a:r>
            <a:r>
              <a:rPr lang="en-US" dirty="0"/>
              <a:t> </a:t>
            </a:r>
            <a:r>
              <a:rPr lang="en-US" dirty="0" err="1"/>
              <a:t>ornare</a:t>
            </a:r>
            <a:r>
              <a:rPr lang="en-US" dirty="0"/>
              <a:t>, in </a:t>
            </a:r>
            <a:r>
              <a:rPr lang="en-US" dirty="0" err="1"/>
              <a:t>suscipit</a:t>
            </a:r>
            <a:r>
              <a:rPr lang="en-US" dirty="0"/>
              <a:t> ante cursus. </a:t>
            </a:r>
            <a:r>
              <a:rPr lang="en-US" dirty="0" err="1"/>
              <a:t>Suspendisse</a:t>
            </a:r>
            <a:r>
              <a:rPr lang="en-US" dirty="0"/>
              <a:t> </a:t>
            </a:r>
            <a:r>
              <a:rPr lang="en-US" dirty="0" err="1"/>
              <a:t>scelerisque</a:t>
            </a:r>
            <a:r>
              <a:rPr lang="en-US" dirty="0"/>
              <a:t> </a:t>
            </a:r>
            <a:r>
              <a:rPr lang="en-US" dirty="0" err="1"/>
              <a:t>commodo</a:t>
            </a:r>
            <a:r>
              <a:rPr lang="en-US" dirty="0"/>
              <a:t> </a:t>
            </a:r>
            <a:r>
              <a:rPr lang="en-US" dirty="0" err="1"/>
              <a:t>felis</a:t>
            </a:r>
            <a:r>
              <a:rPr lang="en-US" dirty="0"/>
              <a:t>, non </a:t>
            </a:r>
            <a:r>
              <a:rPr lang="en-US" dirty="0" err="1"/>
              <a:t>vulputate</a:t>
            </a:r>
            <a:r>
              <a:rPr lang="en-US" dirty="0"/>
              <a:t> </a:t>
            </a:r>
            <a:r>
              <a:rPr lang="en-US" dirty="0" err="1"/>
              <a:t>urna</a:t>
            </a:r>
            <a:r>
              <a:rPr lang="en-US" dirty="0"/>
              <a:t> </a:t>
            </a:r>
            <a:r>
              <a:rPr lang="en-US" dirty="0" err="1"/>
              <a:t>auctor</a:t>
            </a:r>
            <a:r>
              <a:rPr lang="en-US" dirty="0"/>
              <a:t> at. </a:t>
            </a:r>
            <a:r>
              <a:rPr lang="en-US" dirty="0" err="1"/>
              <a:t>Fusce</a:t>
            </a:r>
            <a:r>
              <a:rPr lang="en-US" dirty="0"/>
              <a:t> </a:t>
            </a:r>
            <a:r>
              <a:rPr lang="en-US" dirty="0" err="1"/>
              <a:t>sed</a:t>
            </a:r>
            <a:r>
              <a:rPr lang="en-US" dirty="0"/>
              <a:t> </a:t>
            </a:r>
            <a:r>
              <a:rPr lang="en-US" dirty="0" err="1"/>
              <a:t>elit</a:t>
            </a:r>
            <a:r>
              <a:rPr lang="en-US" dirty="0"/>
              <a:t> </a:t>
            </a:r>
            <a:r>
              <a:rPr lang="en-US" dirty="0" err="1"/>
              <a:t>ut</a:t>
            </a:r>
            <a:r>
              <a:rPr lang="en-US" dirty="0"/>
              <a:t> </a:t>
            </a:r>
            <a:r>
              <a:rPr lang="en-US" dirty="0" err="1"/>
              <a:t>leo</a:t>
            </a:r>
            <a:r>
              <a:rPr lang="en-US" dirty="0"/>
              <a:t> </a:t>
            </a:r>
            <a:r>
              <a:rPr lang="en-US" dirty="0" err="1"/>
              <a:t>egestas</a:t>
            </a:r>
            <a:r>
              <a:rPr lang="en-US" dirty="0"/>
              <a:t> </a:t>
            </a:r>
            <a:r>
              <a:rPr lang="en-US" dirty="0" err="1"/>
              <a:t>porttitor</a:t>
            </a:r>
            <a:r>
              <a:rPr lang="en-US" dirty="0"/>
              <a:t>.</a:t>
            </a:r>
          </a:p>
          <a:p>
            <a:pPr lvl="0"/>
            <a:r>
              <a:rPr lang="en-US" dirty="0"/>
              <a:t>Nam </a:t>
            </a:r>
            <a:r>
              <a:rPr lang="en-US" dirty="0" err="1"/>
              <a:t>sagittis</a:t>
            </a:r>
            <a:r>
              <a:rPr lang="en-US" dirty="0"/>
              <a:t> </a:t>
            </a:r>
            <a:r>
              <a:rPr lang="en-US" dirty="0" err="1"/>
              <a:t>malesuada</a:t>
            </a:r>
            <a:r>
              <a:rPr lang="en-US" dirty="0"/>
              <a:t> </a:t>
            </a:r>
            <a:r>
              <a:rPr lang="en-US" dirty="0" err="1"/>
              <a:t>tellus</a:t>
            </a:r>
            <a:r>
              <a:rPr lang="en-US" dirty="0"/>
              <a:t>, vitae </a:t>
            </a:r>
            <a:r>
              <a:rPr lang="en-US" dirty="0" err="1"/>
              <a:t>dapibus</a:t>
            </a:r>
            <a:r>
              <a:rPr lang="en-US" dirty="0"/>
              <a:t> </a:t>
            </a:r>
            <a:r>
              <a:rPr lang="en-US" dirty="0" err="1"/>
              <a:t>velit</a:t>
            </a:r>
            <a:r>
              <a:rPr lang="en-US" dirty="0"/>
              <a:t> </a:t>
            </a:r>
            <a:r>
              <a:rPr lang="en-US" dirty="0" err="1"/>
              <a:t>lobortis</a:t>
            </a:r>
            <a:r>
              <a:rPr lang="en-US" dirty="0"/>
              <a:t> sed. </a:t>
            </a:r>
            <a:r>
              <a:rPr lang="en-US" dirty="0" err="1"/>
              <a:t>Curabitur</a:t>
            </a:r>
            <a:r>
              <a:rPr lang="en-US" dirty="0"/>
              <a:t> pharetra </a:t>
            </a:r>
            <a:r>
              <a:rPr lang="en-US" dirty="0" err="1"/>
              <a:t>rutrum</a:t>
            </a:r>
            <a:r>
              <a:rPr lang="en-US" dirty="0"/>
              <a:t> pre</a:t>
            </a:r>
          </a:p>
        </p:txBody>
      </p:sp>
      <p:sp>
        <p:nvSpPr>
          <p:cNvPr id="76" name="Text Placeholder 75"/>
          <p:cNvSpPr>
            <a:spLocks noGrp="1"/>
          </p:cNvSpPr>
          <p:nvPr>
            <p:ph type="body" sz="quarter" idx="17" hasCustomPrompt="1"/>
          </p:nvPr>
        </p:nvSpPr>
        <p:spPr>
          <a:xfrm>
            <a:off x="8026848"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471488"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17313190"/>
            <a:ext cx="9601200" cy="22755447"/>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17313236"/>
            <a:ext cx="9601200" cy="22755078"/>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119270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3">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2604590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10349603" y="29136712"/>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6292850"/>
            <a:ext cx="9601200" cy="33779385"/>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r>
              <a:rPr lang="en-US" dirty="0"/>
              <a:t> </a:t>
            </a:r>
            <a:r>
              <a:rPr lang="en-US" dirty="0" err="1"/>
              <a:t>risus</a:t>
            </a:r>
            <a:r>
              <a:rPr lang="en-US" dirty="0"/>
              <a:t>. </a:t>
            </a:r>
            <a:r>
              <a:rPr lang="en-US" dirty="0" err="1"/>
              <a:t>Aliquam</a:t>
            </a:r>
            <a:r>
              <a:rPr lang="en-US" dirty="0"/>
              <a:t> </a:t>
            </a:r>
            <a:r>
              <a:rPr lang="en-US" dirty="0" err="1"/>
              <a:t>viverra</a:t>
            </a:r>
            <a:r>
              <a:rPr lang="en-US" dirty="0"/>
              <a:t> </a:t>
            </a:r>
            <a:r>
              <a:rPr lang="en-US" dirty="0" err="1"/>
              <a:t>urna</a:t>
            </a:r>
            <a:r>
              <a:rPr lang="en-US" dirty="0"/>
              <a:t> </a:t>
            </a:r>
            <a:r>
              <a:rPr lang="en-US" dirty="0" err="1"/>
              <a:t>eget</a:t>
            </a:r>
            <a:r>
              <a:rPr lang="en-US" dirty="0"/>
              <a:t> </a:t>
            </a:r>
            <a:r>
              <a:rPr lang="en-US" dirty="0" err="1"/>
              <a:t>aliquet</a:t>
            </a:r>
            <a:r>
              <a:rPr lang="en-US" dirty="0"/>
              <a:t> </a:t>
            </a:r>
            <a:r>
              <a:rPr lang="en-US" dirty="0" err="1"/>
              <a:t>porttitor</a:t>
            </a:r>
            <a:r>
              <a:rPr lang="en-US" dirty="0"/>
              <a:t>. </a:t>
            </a:r>
            <a:r>
              <a:rPr lang="en-US" dirty="0" err="1"/>
              <a:t>Vestibulum</a:t>
            </a:r>
            <a:r>
              <a:rPr lang="en-US" dirty="0"/>
              <a:t> convallis et lacus convallis </a:t>
            </a:r>
            <a:r>
              <a:rPr lang="en-US" dirty="0" err="1"/>
              <a:t>blandit</a:t>
            </a:r>
            <a:r>
              <a:rPr lang="en-US" dirty="0"/>
              <a:t>. </a:t>
            </a:r>
            <a:r>
              <a:rPr lang="en-US" dirty="0" err="1"/>
              <a:t>Morbi</a:t>
            </a:r>
            <a:r>
              <a:rPr lang="en-US" dirty="0"/>
              <a:t> </a:t>
            </a:r>
            <a:r>
              <a:rPr lang="en-US" dirty="0" err="1"/>
              <a:t>interdum</a:t>
            </a:r>
            <a:r>
              <a:rPr lang="en-US" dirty="0"/>
              <a:t>, </a:t>
            </a:r>
            <a:r>
              <a:rPr lang="en-US" dirty="0" err="1"/>
              <a:t>est</a:t>
            </a:r>
            <a:r>
              <a:rPr lang="en-US" dirty="0"/>
              <a:t> et </a:t>
            </a:r>
            <a:r>
              <a:rPr lang="en-US" dirty="0" err="1"/>
              <a:t>venenatis</a:t>
            </a:r>
            <a:r>
              <a:rPr lang="en-US" dirty="0"/>
              <a:t> </a:t>
            </a:r>
            <a:r>
              <a:rPr lang="en-US" dirty="0" err="1"/>
              <a:t>ultrices</a:t>
            </a:r>
            <a:r>
              <a:rPr lang="en-US" dirty="0"/>
              <a:t>, lorem </a:t>
            </a:r>
            <a:r>
              <a:rPr lang="en-US" dirty="0" err="1"/>
              <a:t>nulla</a:t>
            </a:r>
            <a:r>
              <a:rPr lang="en-US" dirty="0"/>
              <a:t> </a:t>
            </a:r>
            <a:r>
              <a:rPr lang="en-US" dirty="0" err="1"/>
              <a:t>fermentum</a:t>
            </a:r>
            <a:r>
              <a:rPr lang="en-US" dirty="0"/>
              <a:t> </a:t>
            </a:r>
            <a:r>
              <a:rPr lang="en-US" dirty="0" err="1"/>
              <a:t>elit</a:t>
            </a:r>
            <a:r>
              <a:rPr lang="en-US" dirty="0"/>
              <a:t>, in </a:t>
            </a:r>
            <a:r>
              <a:rPr lang="en-US" dirty="0" err="1"/>
              <a:t>varius</a:t>
            </a:r>
            <a:r>
              <a:rPr lang="en-US" dirty="0"/>
              <a:t> </a:t>
            </a:r>
            <a:r>
              <a:rPr lang="en-US" dirty="0" err="1"/>
              <a:t>massa</a:t>
            </a:r>
            <a:r>
              <a:rPr lang="en-US" dirty="0"/>
              <a:t> </a:t>
            </a:r>
            <a:r>
              <a:rPr lang="en-US" dirty="0" err="1"/>
              <a:t>metus</a:t>
            </a:r>
            <a:r>
              <a:rPr lang="en-US" dirty="0"/>
              <a:t> </a:t>
            </a:r>
            <a:r>
              <a:rPr lang="en-US" dirty="0" err="1"/>
              <a:t>sed</a:t>
            </a:r>
            <a:r>
              <a:rPr lang="en-US" dirty="0"/>
              <a:t> </a:t>
            </a:r>
            <a:r>
              <a:rPr lang="en-US" dirty="0" err="1"/>
              <a:t>odio</a:t>
            </a:r>
            <a:r>
              <a:rPr lang="en-US" dirty="0"/>
              <a:t>. </a:t>
            </a:r>
            <a:r>
              <a:rPr lang="en-US" dirty="0" err="1"/>
              <a:t>Donec</a:t>
            </a:r>
            <a:r>
              <a:rPr lang="en-US" dirty="0"/>
              <a:t> </a:t>
            </a:r>
            <a:r>
              <a:rPr lang="en-US" dirty="0" err="1"/>
              <a:t>quis</a:t>
            </a:r>
            <a:r>
              <a:rPr lang="en-US" dirty="0"/>
              <a:t> </a:t>
            </a:r>
            <a:r>
              <a:rPr lang="en-US" dirty="0" err="1"/>
              <a:t>aliquam</a:t>
            </a:r>
            <a:r>
              <a:rPr lang="en-US" dirty="0"/>
              <a:t> </a:t>
            </a:r>
            <a:r>
              <a:rPr lang="en-US" dirty="0" err="1"/>
              <a:t>nibh</a:t>
            </a:r>
            <a:r>
              <a:rPr lang="en-US" dirty="0"/>
              <a:t>. </a:t>
            </a:r>
            <a:r>
              <a:rPr lang="en-US" dirty="0" err="1"/>
              <a:t>Mauris</a:t>
            </a:r>
            <a:r>
              <a:rPr lang="en-US" dirty="0"/>
              <a:t> sit </a:t>
            </a:r>
            <a:r>
              <a:rPr lang="en-US" dirty="0" err="1"/>
              <a:t>amet</a:t>
            </a:r>
            <a:r>
              <a:rPr lang="en-US" dirty="0"/>
              <a:t> </a:t>
            </a:r>
            <a:r>
              <a:rPr lang="en-US" dirty="0" err="1"/>
              <a:t>fermentum</a:t>
            </a:r>
            <a:r>
              <a:rPr lang="en-US" dirty="0"/>
              <a:t> </a:t>
            </a:r>
            <a:r>
              <a:rPr lang="en-US" dirty="0" err="1"/>
              <a:t>purus</a:t>
            </a:r>
            <a:r>
              <a:rPr lang="en-US" dirty="0"/>
              <a:t>, et convallis </a:t>
            </a:r>
            <a:r>
              <a:rPr lang="en-US" dirty="0" err="1"/>
              <a:t>erat</a:t>
            </a:r>
            <a:r>
              <a:rPr lang="en-US" dirty="0"/>
              <a:t>. Integer </a:t>
            </a:r>
            <a:r>
              <a:rPr lang="en-US" dirty="0" err="1"/>
              <a:t>dapibus</a:t>
            </a:r>
            <a:r>
              <a:rPr lang="en-US" dirty="0"/>
              <a:t> </a:t>
            </a:r>
            <a:r>
              <a:rPr lang="en-US" dirty="0" err="1"/>
              <a:t>rutrum</a:t>
            </a:r>
            <a:r>
              <a:rPr lang="en-US" dirty="0"/>
              <a:t> </a:t>
            </a:r>
            <a:r>
              <a:rPr lang="en-US" dirty="0" err="1"/>
              <a:t>risus</a:t>
            </a:r>
            <a:r>
              <a:rPr lang="en-US" dirty="0"/>
              <a:t> non </a:t>
            </a:r>
            <a:r>
              <a:rPr lang="en-US" dirty="0" err="1"/>
              <a:t>maximus</a:t>
            </a:r>
            <a:r>
              <a:rPr lang="en-US" dirty="0"/>
              <a:t>. </a:t>
            </a:r>
            <a:r>
              <a:rPr lang="en-US" dirty="0" err="1"/>
              <a:t>Aenean</a:t>
            </a:r>
            <a:r>
              <a:rPr lang="en-US" dirty="0"/>
              <a:t> </a:t>
            </a:r>
            <a:r>
              <a:rPr lang="en-US" dirty="0" err="1"/>
              <a:t>euismod</a:t>
            </a:r>
            <a:r>
              <a:rPr lang="en-US" dirty="0"/>
              <a:t>, </a:t>
            </a:r>
            <a:r>
              <a:rPr lang="en-US" dirty="0" err="1"/>
              <a:t>nisl</a:t>
            </a:r>
            <a:r>
              <a:rPr lang="en-US" dirty="0"/>
              <a:t> at </a:t>
            </a:r>
            <a:r>
              <a:rPr lang="en-US" dirty="0" err="1"/>
              <a:t>mattis</a:t>
            </a:r>
            <a:r>
              <a:rPr lang="en-US" dirty="0"/>
              <a:t> </a:t>
            </a:r>
            <a:r>
              <a:rPr lang="en-US" dirty="0" err="1"/>
              <a:t>auctor</a:t>
            </a:r>
            <a:r>
              <a:rPr lang="en-US" dirty="0"/>
              <a:t>, </a:t>
            </a:r>
            <a:r>
              <a:rPr lang="en-US" dirty="0" err="1"/>
              <a:t>lectus</a:t>
            </a:r>
            <a:r>
              <a:rPr lang="en-US" dirty="0"/>
              <a:t> </a:t>
            </a:r>
            <a:r>
              <a:rPr lang="en-US" dirty="0" err="1"/>
              <a:t>metus</a:t>
            </a:r>
            <a:r>
              <a:rPr lang="en-US" dirty="0"/>
              <a:t> </a:t>
            </a:r>
            <a:r>
              <a:rPr lang="en-US" dirty="0" err="1"/>
              <a:t>interdum</a:t>
            </a:r>
            <a:r>
              <a:rPr lang="en-US" dirty="0"/>
              <a:t> lorem, id </a:t>
            </a:r>
            <a:r>
              <a:rPr lang="en-US" dirty="0" err="1"/>
              <a:t>volutpat</a:t>
            </a:r>
            <a:r>
              <a:rPr lang="en-US" dirty="0"/>
              <a:t> </a:t>
            </a:r>
            <a:r>
              <a:rPr lang="en-US" dirty="0" err="1"/>
              <a:t>nisl</a:t>
            </a:r>
            <a:r>
              <a:rPr lang="en-US" dirty="0"/>
              <a:t> </a:t>
            </a:r>
            <a:r>
              <a:rPr lang="en-US" dirty="0" err="1"/>
              <a:t>massa</a:t>
            </a:r>
            <a:r>
              <a:rPr lang="en-US" dirty="0"/>
              <a:t> vitae </a:t>
            </a:r>
            <a:r>
              <a:rPr lang="en-US" dirty="0" err="1"/>
              <a:t>risus</a:t>
            </a:r>
            <a:r>
              <a:rPr lang="en-US" dirty="0"/>
              <a:t>. Integer non </a:t>
            </a:r>
            <a:r>
              <a:rPr lang="en-US" dirty="0" err="1"/>
              <a:t>mollis</a:t>
            </a:r>
            <a:r>
              <a:rPr lang="en-US" dirty="0"/>
              <a:t> </a:t>
            </a:r>
            <a:r>
              <a:rPr lang="en-US" dirty="0" err="1"/>
              <a:t>elit</a:t>
            </a:r>
            <a:r>
              <a:rPr lang="en-US" dirty="0"/>
              <a:t>. </a:t>
            </a:r>
            <a:r>
              <a:rPr lang="en-US" dirty="0" err="1"/>
              <a:t>Etiam</a:t>
            </a:r>
            <a:r>
              <a:rPr lang="en-US" dirty="0"/>
              <a:t> </a:t>
            </a:r>
            <a:r>
              <a:rPr lang="en-US" dirty="0" err="1"/>
              <a:t>suscipit</a:t>
            </a:r>
            <a:r>
              <a:rPr lang="en-US" dirty="0"/>
              <a:t> </a:t>
            </a:r>
            <a:r>
              <a:rPr lang="en-US" dirty="0" err="1"/>
              <a:t>mauris</a:t>
            </a:r>
            <a:r>
              <a:rPr lang="en-US" dirty="0"/>
              <a:t> </a:t>
            </a:r>
            <a:r>
              <a:rPr lang="en-US" dirty="0" err="1"/>
              <a:t>varius</a:t>
            </a:r>
            <a:r>
              <a:rPr lang="en-US" dirty="0"/>
              <a:t> </a:t>
            </a:r>
            <a:r>
              <a:rPr lang="en-US" dirty="0" err="1"/>
              <a:t>leo</a:t>
            </a:r>
            <a:r>
              <a:rPr lang="en-US" dirty="0"/>
              <a:t> </a:t>
            </a:r>
            <a:r>
              <a:rPr lang="en-US" dirty="0" err="1"/>
              <a:t>ornare</a:t>
            </a:r>
            <a:r>
              <a:rPr lang="en-US" dirty="0"/>
              <a:t>, in </a:t>
            </a:r>
            <a:r>
              <a:rPr lang="en-US" dirty="0" err="1"/>
              <a:t>suscipit</a:t>
            </a:r>
            <a:r>
              <a:rPr lang="en-US" dirty="0"/>
              <a:t> ante cursus. </a:t>
            </a:r>
            <a:r>
              <a:rPr lang="en-US" dirty="0" err="1"/>
              <a:t>Suspendisse</a:t>
            </a:r>
            <a:r>
              <a:rPr lang="en-US" dirty="0"/>
              <a:t> </a:t>
            </a:r>
            <a:r>
              <a:rPr lang="en-US" dirty="0" err="1"/>
              <a:t>scelerisque</a:t>
            </a:r>
            <a:r>
              <a:rPr lang="en-US" dirty="0"/>
              <a:t> </a:t>
            </a:r>
            <a:r>
              <a:rPr lang="en-US" dirty="0" err="1"/>
              <a:t>commodo</a:t>
            </a:r>
            <a:r>
              <a:rPr lang="en-US" dirty="0"/>
              <a:t> </a:t>
            </a:r>
            <a:r>
              <a:rPr lang="en-US" dirty="0" err="1"/>
              <a:t>felis</a:t>
            </a:r>
            <a:r>
              <a:rPr lang="en-US" dirty="0"/>
              <a:t>, non </a:t>
            </a:r>
            <a:r>
              <a:rPr lang="en-US" dirty="0" err="1"/>
              <a:t>vulputate</a:t>
            </a:r>
            <a:r>
              <a:rPr lang="en-US" dirty="0"/>
              <a:t> </a:t>
            </a:r>
            <a:r>
              <a:rPr lang="en-US" dirty="0" err="1"/>
              <a:t>urna</a:t>
            </a:r>
            <a:r>
              <a:rPr lang="en-US" dirty="0"/>
              <a:t> </a:t>
            </a:r>
            <a:r>
              <a:rPr lang="en-US" dirty="0" err="1"/>
              <a:t>auctor</a:t>
            </a:r>
            <a:r>
              <a:rPr lang="en-US" dirty="0"/>
              <a:t> at. </a:t>
            </a:r>
            <a:r>
              <a:rPr lang="en-US" dirty="0" err="1"/>
              <a:t>Fusce</a:t>
            </a:r>
            <a:r>
              <a:rPr lang="en-US" dirty="0"/>
              <a:t> </a:t>
            </a:r>
            <a:r>
              <a:rPr lang="en-US" dirty="0" err="1"/>
              <a:t>sed</a:t>
            </a:r>
            <a:r>
              <a:rPr lang="en-US" dirty="0"/>
              <a:t> </a:t>
            </a:r>
            <a:r>
              <a:rPr lang="en-US" dirty="0" err="1"/>
              <a:t>elit</a:t>
            </a:r>
            <a:r>
              <a:rPr lang="en-US" dirty="0"/>
              <a:t> </a:t>
            </a:r>
            <a:r>
              <a:rPr lang="en-US" dirty="0" err="1"/>
              <a:t>ut</a:t>
            </a:r>
            <a:r>
              <a:rPr lang="en-US" dirty="0"/>
              <a:t> </a:t>
            </a:r>
            <a:r>
              <a:rPr lang="en-US" dirty="0" err="1"/>
              <a:t>leo</a:t>
            </a:r>
            <a:r>
              <a:rPr lang="en-US" dirty="0"/>
              <a:t> </a:t>
            </a:r>
            <a:r>
              <a:rPr lang="en-US" dirty="0" err="1"/>
              <a:t>egestas</a:t>
            </a:r>
            <a:r>
              <a:rPr lang="en-US" dirty="0"/>
              <a:t> </a:t>
            </a:r>
            <a:r>
              <a:rPr lang="en-US" dirty="0" err="1"/>
              <a:t>porttitor</a:t>
            </a:r>
            <a:r>
              <a:rPr lang="en-US" dirty="0"/>
              <a:t>.</a:t>
            </a:r>
          </a:p>
          <a:p>
            <a:pPr lvl="0"/>
            <a:r>
              <a:rPr lang="en-US" dirty="0"/>
              <a:t>Nam </a:t>
            </a:r>
            <a:r>
              <a:rPr lang="en-US" dirty="0" err="1"/>
              <a:t>sagittis</a:t>
            </a:r>
            <a:r>
              <a:rPr lang="en-US" dirty="0"/>
              <a:t> </a:t>
            </a:r>
            <a:r>
              <a:rPr lang="en-US" dirty="0" err="1"/>
              <a:t>malesuada</a:t>
            </a:r>
            <a:r>
              <a:rPr lang="en-US" dirty="0"/>
              <a:t> </a:t>
            </a:r>
            <a:r>
              <a:rPr lang="en-US" dirty="0" err="1"/>
              <a:t>tellus</a:t>
            </a:r>
            <a:r>
              <a:rPr lang="en-US" dirty="0"/>
              <a:t>, vitae </a:t>
            </a:r>
            <a:r>
              <a:rPr lang="en-US" dirty="0" err="1"/>
              <a:t>dapibus</a:t>
            </a:r>
            <a:r>
              <a:rPr lang="en-US" dirty="0"/>
              <a:t> </a:t>
            </a:r>
            <a:r>
              <a:rPr lang="en-US" dirty="0" err="1"/>
              <a:t>velit</a:t>
            </a:r>
            <a:r>
              <a:rPr lang="en-US" dirty="0"/>
              <a:t> </a:t>
            </a:r>
            <a:r>
              <a:rPr lang="en-US" dirty="0" err="1"/>
              <a:t>lobortis</a:t>
            </a:r>
            <a:r>
              <a:rPr lang="en-US" dirty="0"/>
              <a:t> sed. </a:t>
            </a:r>
            <a:r>
              <a:rPr lang="en-US" dirty="0" err="1"/>
              <a:t>Curabitur</a:t>
            </a:r>
            <a:r>
              <a:rPr lang="en-US" dirty="0"/>
              <a:t> pharetra </a:t>
            </a:r>
            <a:r>
              <a:rPr lang="en-US" dirty="0" err="1"/>
              <a:t>rutrum</a:t>
            </a:r>
            <a:r>
              <a:rPr lang="en-US" dirty="0"/>
              <a:t> pre</a:t>
            </a:r>
          </a:p>
        </p:txBody>
      </p:sp>
      <p:sp>
        <p:nvSpPr>
          <p:cNvPr id="76" name="Text Placeholder 75"/>
          <p:cNvSpPr>
            <a:spLocks noGrp="1"/>
          </p:cNvSpPr>
          <p:nvPr>
            <p:ph type="body" sz="quarter" idx="17" hasCustomPrompt="1"/>
          </p:nvPr>
        </p:nvSpPr>
        <p:spPr>
          <a:xfrm>
            <a:off x="0"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2231436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6292182"/>
            <a:ext cx="9601200" cy="22522283"/>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6292400"/>
            <a:ext cx="9601200" cy="22521918"/>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210303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yle 4">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2604590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374202" y="6292400"/>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17444182"/>
            <a:ext cx="9601200" cy="22628053"/>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endParaRPr lang="en-US" dirty="0"/>
          </a:p>
        </p:txBody>
      </p:sp>
      <p:sp>
        <p:nvSpPr>
          <p:cNvPr id="76" name="Text Placeholder 75"/>
          <p:cNvSpPr>
            <a:spLocks noGrp="1"/>
          </p:cNvSpPr>
          <p:nvPr>
            <p:ph type="body" sz="quarter" idx="17" hasCustomPrompt="1"/>
          </p:nvPr>
        </p:nvSpPr>
        <p:spPr>
          <a:xfrm>
            <a:off x="0"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2231436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17444182"/>
            <a:ext cx="9601200" cy="22547364"/>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6292400"/>
            <a:ext cx="9601200" cy="33699146"/>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256786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W TO USE">
    <p:spTree>
      <p:nvGrpSpPr>
        <p:cNvPr id="1" name=""/>
        <p:cNvGrpSpPr/>
        <p:nvPr/>
      </p:nvGrpSpPr>
      <p:grpSpPr>
        <a:xfrm>
          <a:off x="0" y="0"/>
          <a:ext cx="0" cy="0"/>
          <a:chOff x="0" y="0"/>
          <a:chExt cx="0" cy="0"/>
        </a:xfrm>
      </p:grpSpPr>
      <p:sp>
        <p:nvSpPr>
          <p:cNvPr id="2" name="TextBox 1"/>
          <p:cNvSpPr txBox="1"/>
          <p:nvPr userDrawn="1"/>
        </p:nvSpPr>
        <p:spPr>
          <a:xfrm>
            <a:off x="-21176700" y="18308680"/>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Title</a:t>
            </a:r>
          </a:p>
        </p:txBody>
      </p:sp>
      <p:sp>
        <p:nvSpPr>
          <p:cNvPr id="3" name="TextBox 2"/>
          <p:cNvSpPr txBox="1"/>
          <p:nvPr userDrawn="1"/>
        </p:nvSpPr>
        <p:spPr>
          <a:xfrm>
            <a:off x="-21176700" y="19139677"/>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abstract</a:t>
            </a:r>
          </a:p>
        </p:txBody>
      </p:sp>
      <p:sp>
        <p:nvSpPr>
          <p:cNvPr id="4" name="TextBox 3"/>
          <p:cNvSpPr txBox="1"/>
          <p:nvPr userDrawn="1"/>
        </p:nvSpPr>
        <p:spPr>
          <a:xfrm>
            <a:off x="-21176700" y="19970674"/>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introduction</a:t>
            </a:r>
          </a:p>
        </p:txBody>
      </p:sp>
      <p:sp>
        <p:nvSpPr>
          <p:cNvPr id="5" name="TextBox 4"/>
          <p:cNvSpPr txBox="1"/>
          <p:nvPr userDrawn="1"/>
        </p:nvSpPr>
        <p:spPr>
          <a:xfrm>
            <a:off x="-21176700" y="20801671"/>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Materials   And   Methods</a:t>
            </a:r>
          </a:p>
        </p:txBody>
      </p:sp>
      <p:sp>
        <p:nvSpPr>
          <p:cNvPr id="6" name="TextBox 5"/>
          <p:cNvSpPr txBox="1"/>
          <p:nvPr userDrawn="1"/>
        </p:nvSpPr>
        <p:spPr>
          <a:xfrm>
            <a:off x="-21176700" y="21632668"/>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results</a:t>
            </a:r>
          </a:p>
        </p:txBody>
      </p:sp>
      <p:sp>
        <p:nvSpPr>
          <p:cNvPr id="7" name="TextBox 6"/>
          <p:cNvSpPr txBox="1"/>
          <p:nvPr userDrawn="1"/>
        </p:nvSpPr>
        <p:spPr>
          <a:xfrm>
            <a:off x="-21176700" y="22463665"/>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Conclusions</a:t>
            </a:r>
          </a:p>
        </p:txBody>
      </p:sp>
      <p:sp>
        <p:nvSpPr>
          <p:cNvPr id="8" name="TextBox 7"/>
          <p:cNvSpPr txBox="1"/>
          <p:nvPr userDrawn="1"/>
        </p:nvSpPr>
        <p:spPr>
          <a:xfrm>
            <a:off x="-21176700" y="23294662"/>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References</a:t>
            </a:r>
          </a:p>
        </p:txBody>
      </p:sp>
      <p:sp>
        <p:nvSpPr>
          <p:cNvPr id="9" name="TextBox 8"/>
          <p:cNvSpPr txBox="1"/>
          <p:nvPr userDrawn="1"/>
        </p:nvSpPr>
        <p:spPr>
          <a:xfrm>
            <a:off x="-21176700" y="24125659"/>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Acknowledgments</a:t>
            </a:r>
          </a:p>
        </p:txBody>
      </p:sp>
      <p:sp>
        <p:nvSpPr>
          <p:cNvPr id="10" name="TextBox 9"/>
          <p:cNvSpPr txBox="1"/>
          <p:nvPr userDrawn="1"/>
        </p:nvSpPr>
        <p:spPr>
          <a:xfrm>
            <a:off x="-21176700" y="24956656"/>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latin typeface="Bebas" pitchFamily="2" charset="0"/>
              </a:rPr>
              <a:t>Contact   Information</a:t>
            </a:r>
          </a:p>
        </p:txBody>
      </p:sp>
      <p:sp>
        <p:nvSpPr>
          <p:cNvPr id="11" name="TextBox 10"/>
          <p:cNvSpPr txBox="1"/>
          <p:nvPr userDrawn="1"/>
        </p:nvSpPr>
        <p:spPr>
          <a:xfrm>
            <a:off x="-21176700" y="26535105"/>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Title</a:t>
            </a:r>
          </a:p>
        </p:txBody>
      </p:sp>
      <p:sp>
        <p:nvSpPr>
          <p:cNvPr id="12" name="TextBox 11"/>
          <p:cNvSpPr txBox="1"/>
          <p:nvPr userDrawn="1"/>
        </p:nvSpPr>
        <p:spPr>
          <a:xfrm>
            <a:off x="-21176700" y="27366102"/>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abstract</a:t>
            </a:r>
          </a:p>
        </p:txBody>
      </p:sp>
      <p:sp>
        <p:nvSpPr>
          <p:cNvPr id="13" name="TextBox 12"/>
          <p:cNvSpPr txBox="1"/>
          <p:nvPr userDrawn="1"/>
        </p:nvSpPr>
        <p:spPr>
          <a:xfrm>
            <a:off x="-21176700" y="28197099"/>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introduction</a:t>
            </a:r>
          </a:p>
        </p:txBody>
      </p:sp>
      <p:sp>
        <p:nvSpPr>
          <p:cNvPr id="14" name="TextBox 13"/>
          <p:cNvSpPr txBox="1"/>
          <p:nvPr userDrawn="1"/>
        </p:nvSpPr>
        <p:spPr>
          <a:xfrm>
            <a:off x="-21176700" y="29028096"/>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Materials   And   Methods</a:t>
            </a:r>
          </a:p>
        </p:txBody>
      </p:sp>
      <p:sp>
        <p:nvSpPr>
          <p:cNvPr id="15" name="TextBox 14"/>
          <p:cNvSpPr txBox="1"/>
          <p:nvPr userDrawn="1"/>
        </p:nvSpPr>
        <p:spPr>
          <a:xfrm>
            <a:off x="-21176700" y="29859093"/>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results</a:t>
            </a:r>
          </a:p>
        </p:txBody>
      </p:sp>
      <p:sp>
        <p:nvSpPr>
          <p:cNvPr id="16" name="TextBox 15"/>
          <p:cNvSpPr txBox="1"/>
          <p:nvPr userDrawn="1"/>
        </p:nvSpPr>
        <p:spPr>
          <a:xfrm>
            <a:off x="-21176700" y="30690090"/>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Conclusions</a:t>
            </a:r>
          </a:p>
        </p:txBody>
      </p:sp>
      <p:sp>
        <p:nvSpPr>
          <p:cNvPr id="17" name="TextBox 16"/>
          <p:cNvSpPr txBox="1"/>
          <p:nvPr userDrawn="1"/>
        </p:nvSpPr>
        <p:spPr>
          <a:xfrm>
            <a:off x="-21176700" y="31521087"/>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References</a:t>
            </a:r>
          </a:p>
        </p:txBody>
      </p:sp>
      <p:sp>
        <p:nvSpPr>
          <p:cNvPr id="18" name="TextBox 17"/>
          <p:cNvSpPr txBox="1"/>
          <p:nvPr userDrawn="1"/>
        </p:nvSpPr>
        <p:spPr>
          <a:xfrm>
            <a:off x="-21176700" y="32352084"/>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Acknowledgments</a:t>
            </a:r>
          </a:p>
        </p:txBody>
      </p:sp>
      <p:sp>
        <p:nvSpPr>
          <p:cNvPr id="19" name="TextBox 18"/>
          <p:cNvSpPr txBox="1"/>
          <p:nvPr userDrawn="1"/>
        </p:nvSpPr>
        <p:spPr>
          <a:xfrm>
            <a:off x="-21176700" y="33183081"/>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solidFill>
                  <a:srgbClr val="C00000"/>
                </a:solidFill>
                <a:latin typeface="Bebas" pitchFamily="2" charset="0"/>
              </a:rPr>
              <a:t>Contact   Information</a:t>
            </a:r>
          </a:p>
        </p:txBody>
      </p:sp>
      <p:pic>
        <p:nvPicPr>
          <p:cNvPr id="20" name="Picture 19"/>
          <p:cNvPicPr>
            <a:picLocks noChangeAspect="1"/>
          </p:cNvPicPr>
          <p:nvPr userDrawn="1"/>
        </p:nvPicPr>
        <p:blipFill>
          <a:blip r:embed="rId2"/>
          <a:stretch>
            <a:fillRect/>
          </a:stretch>
        </p:blipFill>
        <p:spPr>
          <a:xfrm>
            <a:off x="-9213853" y="19751135"/>
            <a:ext cx="2206943" cy="1390008"/>
          </a:xfrm>
          <a:prstGeom prst="rect">
            <a:avLst/>
          </a:prstGeom>
        </p:spPr>
      </p:pic>
      <p:pic>
        <p:nvPicPr>
          <p:cNvPr id="21" name="Picture 20"/>
          <p:cNvPicPr>
            <a:picLocks noChangeAspect="1"/>
          </p:cNvPicPr>
          <p:nvPr userDrawn="1"/>
        </p:nvPicPr>
        <p:blipFill>
          <a:blip r:embed="rId3"/>
          <a:stretch>
            <a:fillRect/>
          </a:stretch>
        </p:blipFill>
        <p:spPr>
          <a:xfrm>
            <a:off x="-9444608" y="20574548"/>
            <a:ext cx="3523793" cy="1383912"/>
          </a:xfrm>
          <a:prstGeom prst="rect">
            <a:avLst/>
          </a:prstGeom>
        </p:spPr>
      </p:pic>
      <p:pic>
        <p:nvPicPr>
          <p:cNvPr id="22" name="Picture 21"/>
          <p:cNvPicPr>
            <a:picLocks noChangeAspect="1"/>
          </p:cNvPicPr>
          <p:nvPr userDrawn="1"/>
        </p:nvPicPr>
        <p:blipFill>
          <a:blip r:embed="rId4"/>
          <a:stretch>
            <a:fillRect/>
          </a:stretch>
        </p:blipFill>
        <p:spPr>
          <a:xfrm>
            <a:off x="-10307723" y="21266504"/>
            <a:ext cx="4462659" cy="1383912"/>
          </a:xfrm>
          <a:prstGeom prst="rect">
            <a:avLst/>
          </a:prstGeom>
        </p:spPr>
      </p:pic>
      <p:pic>
        <p:nvPicPr>
          <p:cNvPr id="23" name="Picture 22"/>
          <p:cNvPicPr>
            <a:picLocks noChangeAspect="1"/>
          </p:cNvPicPr>
          <p:nvPr userDrawn="1"/>
        </p:nvPicPr>
        <p:blipFill>
          <a:blip r:embed="rId5"/>
          <a:stretch>
            <a:fillRect/>
          </a:stretch>
        </p:blipFill>
        <p:spPr>
          <a:xfrm>
            <a:off x="-12296677" y="22010907"/>
            <a:ext cx="7401185" cy="1390008"/>
          </a:xfrm>
          <a:prstGeom prst="rect">
            <a:avLst/>
          </a:prstGeom>
        </p:spPr>
      </p:pic>
      <p:pic>
        <p:nvPicPr>
          <p:cNvPr id="24" name="Picture 23"/>
          <p:cNvPicPr>
            <a:picLocks noChangeAspect="1"/>
          </p:cNvPicPr>
          <p:nvPr userDrawn="1"/>
        </p:nvPicPr>
        <p:blipFill>
          <a:blip r:embed="rId6"/>
          <a:stretch>
            <a:fillRect/>
          </a:stretch>
        </p:blipFill>
        <p:spPr>
          <a:xfrm>
            <a:off x="-7970531" y="22755310"/>
            <a:ext cx="2987299" cy="1390008"/>
          </a:xfrm>
          <a:prstGeom prst="rect">
            <a:avLst/>
          </a:prstGeom>
        </p:spPr>
      </p:pic>
      <p:pic>
        <p:nvPicPr>
          <p:cNvPr id="25" name="Picture 24"/>
          <p:cNvPicPr>
            <a:picLocks noChangeAspect="1"/>
          </p:cNvPicPr>
          <p:nvPr userDrawn="1"/>
        </p:nvPicPr>
        <p:blipFill>
          <a:blip r:embed="rId7"/>
          <a:stretch>
            <a:fillRect/>
          </a:stretch>
        </p:blipFill>
        <p:spPr>
          <a:xfrm>
            <a:off x="-9392235" y="23520848"/>
            <a:ext cx="4304149" cy="1383912"/>
          </a:xfrm>
          <a:prstGeom prst="rect">
            <a:avLst/>
          </a:prstGeom>
        </p:spPr>
      </p:pic>
      <p:pic>
        <p:nvPicPr>
          <p:cNvPr id="26" name="Picture 25"/>
          <p:cNvPicPr>
            <a:picLocks noChangeAspect="1"/>
          </p:cNvPicPr>
          <p:nvPr userDrawn="1"/>
        </p:nvPicPr>
        <p:blipFill>
          <a:blip r:embed="rId8"/>
          <a:stretch>
            <a:fillRect/>
          </a:stretch>
        </p:blipFill>
        <p:spPr>
          <a:xfrm>
            <a:off x="-9411077" y="24390126"/>
            <a:ext cx="3974937" cy="1390008"/>
          </a:xfrm>
          <a:prstGeom prst="rect">
            <a:avLst/>
          </a:prstGeom>
        </p:spPr>
      </p:pic>
      <p:pic>
        <p:nvPicPr>
          <p:cNvPr id="27" name="Picture 26"/>
          <p:cNvPicPr>
            <a:picLocks noChangeAspect="1"/>
          </p:cNvPicPr>
          <p:nvPr userDrawn="1"/>
        </p:nvPicPr>
        <p:blipFill>
          <a:blip r:embed="rId9"/>
          <a:stretch>
            <a:fillRect/>
          </a:stretch>
        </p:blipFill>
        <p:spPr>
          <a:xfrm>
            <a:off x="-11459966" y="25112308"/>
            <a:ext cx="6005080" cy="1390008"/>
          </a:xfrm>
          <a:prstGeom prst="rect">
            <a:avLst/>
          </a:prstGeom>
        </p:spPr>
      </p:pic>
      <p:pic>
        <p:nvPicPr>
          <p:cNvPr id="28" name="Picture 27"/>
          <p:cNvPicPr>
            <a:picLocks noChangeAspect="1"/>
          </p:cNvPicPr>
          <p:nvPr userDrawn="1"/>
        </p:nvPicPr>
        <p:blipFill>
          <a:blip r:embed="rId10"/>
          <a:stretch>
            <a:fillRect/>
          </a:stretch>
        </p:blipFill>
        <p:spPr>
          <a:xfrm>
            <a:off x="-11878874" y="25949401"/>
            <a:ext cx="6614733" cy="1383912"/>
          </a:xfrm>
          <a:prstGeom prst="rect">
            <a:avLst/>
          </a:prstGeom>
        </p:spPr>
      </p:pic>
      <p:pic>
        <p:nvPicPr>
          <p:cNvPr id="29" name="Picture 28"/>
          <p:cNvPicPr>
            <a:picLocks noChangeAspect="1"/>
          </p:cNvPicPr>
          <p:nvPr userDrawn="1"/>
        </p:nvPicPr>
        <p:blipFill rotWithShape="1">
          <a:blip r:embed="rId11">
            <a:duotone>
              <a:schemeClr val="accent5">
                <a:shade val="45000"/>
                <a:satMod val="135000"/>
              </a:schemeClr>
              <a:prstClr val="white"/>
            </a:duotone>
          </a:blip>
          <a:srcRect l="16876" t="16526" r="14070" b="31853"/>
          <a:stretch/>
        </p:blipFill>
        <p:spPr>
          <a:xfrm>
            <a:off x="-10488580" y="8835090"/>
            <a:ext cx="1524000" cy="714375"/>
          </a:xfrm>
          <a:prstGeom prst="rect">
            <a:avLst/>
          </a:prstGeom>
        </p:spPr>
      </p:pic>
      <p:pic>
        <p:nvPicPr>
          <p:cNvPr id="30" name="Picture 29"/>
          <p:cNvPicPr>
            <a:picLocks noChangeAspect="1"/>
          </p:cNvPicPr>
          <p:nvPr userDrawn="1"/>
        </p:nvPicPr>
        <p:blipFill rotWithShape="1">
          <a:blip r:embed="rId12">
            <a:duotone>
              <a:schemeClr val="accent5">
                <a:shade val="45000"/>
                <a:satMod val="135000"/>
              </a:schemeClr>
              <a:prstClr val="white"/>
            </a:duotone>
          </a:blip>
          <a:srcRect l="9987" t="18244" r="11895" b="33103"/>
          <a:stretch/>
        </p:blipFill>
        <p:spPr>
          <a:xfrm>
            <a:off x="-8526431" y="8873190"/>
            <a:ext cx="2752725" cy="676275"/>
          </a:xfrm>
          <a:prstGeom prst="rect">
            <a:avLst/>
          </a:prstGeom>
        </p:spPr>
      </p:pic>
      <p:pic>
        <p:nvPicPr>
          <p:cNvPr id="31" name="Picture 30"/>
          <p:cNvPicPr>
            <a:picLocks noChangeAspect="1"/>
          </p:cNvPicPr>
          <p:nvPr userDrawn="1"/>
        </p:nvPicPr>
        <p:blipFill rotWithShape="1">
          <a:blip r:embed="rId13">
            <a:duotone>
              <a:schemeClr val="accent5">
                <a:shade val="45000"/>
                <a:satMod val="135000"/>
              </a:schemeClr>
              <a:prstClr val="white"/>
            </a:duotone>
          </a:blip>
          <a:srcRect l="8219" t="19306" r="8326" b="32726"/>
          <a:stretch/>
        </p:blipFill>
        <p:spPr>
          <a:xfrm>
            <a:off x="-5240306" y="8882714"/>
            <a:ext cx="3724275" cy="666751"/>
          </a:xfrm>
          <a:prstGeom prst="rect">
            <a:avLst/>
          </a:prstGeom>
        </p:spPr>
      </p:pic>
      <p:pic>
        <p:nvPicPr>
          <p:cNvPr id="32" name="Picture 31"/>
          <p:cNvPicPr>
            <a:picLocks noChangeAspect="1"/>
          </p:cNvPicPr>
          <p:nvPr userDrawn="1"/>
        </p:nvPicPr>
        <p:blipFill rotWithShape="1">
          <a:blip r:embed="rId14">
            <a:duotone>
              <a:schemeClr val="accent5">
                <a:shade val="45000"/>
                <a:satMod val="135000"/>
              </a:schemeClr>
              <a:prstClr val="white"/>
            </a:duotone>
          </a:blip>
          <a:srcRect l="4806" t="16961" r="5108" b="30043"/>
          <a:stretch/>
        </p:blipFill>
        <p:spPr>
          <a:xfrm>
            <a:off x="-10355231" y="9901891"/>
            <a:ext cx="6667500" cy="733426"/>
          </a:xfrm>
          <a:prstGeom prst="rect">
            <a:avLst/>
          </a:prstGeom>
        </p:spPr>
      </p:pic>
      <p:pic>
        <p:nvPicPr>
          <p:cNvPr id="33" name="Picture 32"/>
          <p:cNvPicPr>
            <a:picLocks noChangeAspect="1"/>
          </p:cNvPicPr>
          <p:nvPr userDrawn="1"/>
        </p:nvPicPr>
        <p:blipFill rotWithShape="1">
          <a:blip r:embed="rId15">
            <a:duotone>
              <a:schemeClr val="accent5">
                <a:shade val="45000"/>
                <a:satMod val="135000"/>
              </a:schemeClr>
              <a:prstClr val="white"/>
            </a:duotone>
          </a:blip>
          <a:srcRect l="11769" t="16603" r="12345" b="32689"/>
          <a:stretch/>
        </p:blipFill>
        <p:spPr>
          <a:xfrm>
            <a:off x="-3059080" y="9949516"/>
            <a:ext cx="2266950" cy="704850"/>
          </a:xfrm>
          <a:prstGeom prst="rect">
            <a:avLst/>
          </a:prstGeom>
        </p:spPr>
      </p:pic>
      <p:pic>
        <p:nvPicPr>
          <p:cNvPr id="34" name="Picture 33"/>
          <p:cNvPicPr>
            <a:picLocks noChangeAspect="1"/>
          </p:cNvPicPr>
          <p:nvPr userDrawn="1"/>
        </p:nvPicPr>
        <p:blipFill rotWithShape="1">
          <a:blip r:embed="rId15">
            <a:duotone>
              <a:schemeClr val="accent5">
                <a:shade val="45000"/>
                <a:satMod val="135000"/>
              </a:schemeClr>
              <a:prstClr val="white"/>
            </a:duotone>
          </a:blip>
          <a:srcRect l="11723" t="17864" r="13348" b="30742"/>
          <a:stretch/>
        </p:blipFill>
        <p:spPr>
          <a:xfrm>
            <a:off x="-12536456" y="11225866"/>
            <a:ext cx="2238375" cy="714376"/>
          </a:xfrm>
          <a:prstGeom prst="rect">
            <a:avLst/>
          </a:prstGeom>
        </p:spPr>
      </p:pic>
      <p:pic>
        <p:nvPicPr>
          <p:cNvPr id="35" name="Picture 34"/>
          <p:cNvPicPr>
            <a:picLocks noChangeAspect="1"/>
          </p:cNvPicPr>
          <p:nvPr userDrawn="1"/>
        </p:nvPicPr>
        <p:blipFill rotWithShape="1">
          <a:blip r:embed="rId16">
            <a:duotone>
              <a:schemeClr val="accent5">
                <a:shade val="45000"/>
                <a:satMod val="135000"/>
              </a:schemeClr>
              <a:prstClr val="white"/>
            </a:duotone>
          </a:blip>
          <a:srcRect l="8476" t="16317" r="9202" b="28178"/>
          <a:stretch/>
        </p:blipFill>
        <p:spPr>
          <a:xfrm>
            <a:off x="-8974105" y="11387791"/>
            <a:ext cx="3543300" cy="771526"/>
          </a:xfrm>
          <a:prstGeom prst="rect">
            <a:avLst/>
          </a:prstGeom>
        </p:spPr>
      </p:pic>
      <p:pic>
        <p:nvPicPr>
          <p:cNvPr id="36" name="Picture 35"/>
          <p:cNvPicPr>
            <a:picLocks noChangeAspect="1"/>
          </p:cNvPicPr>
          <p:nvPr userDrawn="1"/>
        </p:nvPicPr>
        <p:blipFill rotWithShape="1">
          <a:blip r:embed="rId17">
            <a:duotone>
              <a:schemeClr val="accent5">
                <a:shade val="45000"/>
                <a:satMod val="135000"/>
              </a:schemeClr>
              <a:prstClr val="white"/>
            </a:duotone>
          </a:blip>
          <a:srcRect l="8774" t="18637" r="9993" b="31119"/>
          <a:stretch/>
        </p:blipFill>
        <p:spPr>
          <a:xfrm>
            <a:off x="-4354481" y="11359216"/>
            <a:ext cx="3228976" cy="695326"/>
          </a:xfrm>
          <a:prstGeom prst="rect">
            <a:avLst/>
          </a:prstGeom>
        </p:spPr>
      </p:pic>
      <p:pic>
        <p:nvPicPr>
          <p:cNvPr id="37" name="Picture 36"/>
          <p:cNvPicPr>
            <a:picLocks noChangeAspect="1"/>
          </p:cNvPicPr>
          <p:nvPr userDrawn="1"/>
        </p:nvPicPr>
        <p:blipFill rotWithShape="1">
          <a:blip r:embed="rId18">
            <a:duotone>
              <a:schemeClr val="accent5">
                <a:shade val="45000"/>
                <a:satMod val="135000"/>
              </a:schemeClr>
              <a:prstClr val="white"/>
            </a:duotone>
          </a:blip>
          <a:srcRect l="6099" t="17794" r="6662" b="30812"/>
          <a:stretch/>
        </p:blipFill>
        <p:spPr>
          <a:xfrm>
            <a:off x="-12551787" y="12353111"/>
            <a:ext cx="5238750" cy="714375"/>
          </a:xfrm>
          <a:prstGeom prst="rect">
            <a:avLst/>
          </a:prstGeom>
        </p:spPr>
      </p:pic>
      <p:pic>
        <p:nvPicPr>
          <p:cNvPr id="38" name="Picture 37"/>
          <p:cNvPicPr>
            <a:picLocks noChangeAspect="1"/>
          </p:cNvPicPr>
          <p:nvPr userDrawn="1"/>
        </p:nvPicPr>
        <p:blipFill rotWithShape="1">
          <a:blip r:embed="rId19">
            <a:duotone>
              <a:schemeClr val="accent5">
                <a:shade val="45000"/>
                <a:satMod val="135000"/>
              </a:schemeClr>
              <a:prstClr val="white"/>
            </a:duotone>
          </a:blip>
          <a:srcRect l="5217" t="17383" r="5937" b="29167"/>
          <a:stretch/>
        </p:blipFill>
        <p:spPr>
          <a:xfrm>
            <a:off x="-6873350" y="12357419"/>
            <a:ext cx="5876926" cy="742951"/>
          </a:xfrm>
          <a:prstGeom prst="rect">
            <a:avLst/>
          </a:prstGeom>
        </p:spPr>
      </p:pic>
      <p:sp>
        <p:nvSpPr>
          <p:cNvPr id="39" name="TextBox 38"/>
          <p:cNvSpPr txBox="1"/>
          <p:nvPr userDrawn="1"/>
        </p:nvSpPr>
        <p:spPr>
          <a:xfrm>
            <a:off x="3929884" y="2419715"/>
            <a:ext cx="22268330" cy="35101917"/>
          </a:xfrm>
          <a:prstGeom prst="rect">
            <a:avLst/>
          </a:prstGeom>
          <a:noFill/>
        </p:spPr>
        <p:txBody>
          <a:bodyPr wrap="square" rtlCol="0">
            <a:spAutoFit/>
          </a:bodyPr>
          <a:lstStyle/>
          <a:p>
            <a:pPr algn="ctr"/>
            <a:r>
              <a:rPr lang="en-US" sz="11500" b="1" dirty="0"/>
              <a:t>Instruction to use this template:</a:t>
            </a:r>
            <a:r>
              <a:rPr lang="en-US" sz="11500" b="1" baseline="0" dirty="0"/>
              <a:t> </a:t>
            </a:r>
          </a:p>
          <a:p>
            <a:pPr marL="1371600" indent="-1371600">
              <a:buFont typeface="+mj-lt"/>
              <a:buAutoNum type="arabicPeriod"/>
            </a:pPr>
            <a:endParaRPr lang="en-US" sz="8000" baseline="0" dirty="0"/>
          </a:p>
          <a:p>
            <a:pPr marL="1371600" indent="-1371600">
              <a:buFont typeface="+mj-lt"/>
              <a:buAutoNum type="arabicPeriod"/>
            </a:pPr>
            <a:r>
              <a:rPr lang="en-US" sz="8000" baseline="0" dirty="0"/>
              <a:t>Size of the image holder for both Logo1 and logo2 = 2.5” H by 4” W</a:t>
            </a:r>
          </a:p>
          <a:p>
            <a:pPr marL="1371600" indent="-1371600">
              <a:buFont typeface="+mj-lt"/>
              <a:buAutoNum type="arabicPeriod"/>
            </a:pPr>
            <a:r>
              <a:rPr lang="en-US" sz="8000" baseline="0" dirty="0"/>
              <a:t>Size of the image holder for grouped graphics = 12” H by 21” W</a:t>
            </a:r>
          </a:p>
          <a:p>
            <a:pPr marL="1371600" indent="-1371600">
              <a:buFont typeface="+mj-lt"/>
              <a:buAutoNum type="arabicPeriod"/>
            </a:pPr>
            <a:r>
              <a:rPr lang="en-US" sz="8000" baseline="0" dirty="0"/>
              <a:t>Transfer all your text into a notepad for clearing formatting. </a:t>
            </a:r>
          </a:p>
          <a:p>
            <a:pPr marL="1371600" indent="-1371600">
              <a:buFont typeface="+mj-lt"/>
              <a:buAutoNum type="arabicPeriod"/>
            </a:pPr>
            <a:r>
              <a:rPr lang="en-US" sz="8000" baseline="0" dirty="0"/>
              <a:t>Open “Style ONE” slide, start working here.</a:t>
            </a:r>
          </a:p>
          <a:p>
            <a:pPr marL="1371600" indent="-1371600">
              <a:buFont typeface="+mj-lt"/>
              <a:buAutoNum type="arabicPeriod"/>
            </a:pPr>
            <a:r>
              <a:rPr lang="en-US" sz="8000" baseline="0" dirty="0"/>
              <a:t>Paste your texts in designated location of the template as “Keep Text Only”. Don’t do any formatting at all.  Hit the “Enter” key twice before starting a new section. </a:t>
            </a:r>
          </a:p>
          <a:p>
            <a:pPr marL="1371600" indent="-1371600">
              <a:buFont typeface="+mj-lt"/>
              <a:buAutoNum type="arabicPeriod"/>
            </a:pPr>
            <a:r>
              <a:rPr lang="en-US" sz="8000" baseline="0" dirty="0"/>
              <a:t>Place the large grouped graphics in proper place. </a:t>
            </a:r>
          </a:p>
          <a:p>
            <a:pPr marL="1371600" indent="-1371600">
              <a:buFont typeface="+mj-lt"/>
              <a:buAutoNum type="arabicPeriod"/>
            </a:pPr>
            <a:r>
              <a:rPr lang="en-US" sz="8000" baseline="0" dirty="0"/>
              <a:t>Navigate between styles and select the one you like. </a:t>
            </a:r>
          </a:p>
          <a:p>
            <a:pPr marL="1371600" indent="-1371600">
              <a:buFont typeface="+mj-lt"/>
              <a:buAutoNum type="arabicPeriod"/>
            </a:pPr>
            <a:r>
              <a:rPr lang="en-US" sz="8000" baseline="0" dirty="0"/>
              <a:t>Copy Section heading words from the outside region of your first slide (always kept in my instruction slide). </a:t>
            </a:r>
          </a:p>
          <a:p>
            <a:pPr marL="1371600" indent="-1371600">
              <a:buFont typeface="+mj-lt"/>
              <a:buAutoNum type="arabicPeriod"/>
            </a:pPr>
            <a:r>
              <a:rPr lang="en-US" sz="8000" baseline="0" dirty="0"/>
              <a:t>Paste the </a:t>
            </a:r>
            <a:r>
              <a:rPr lang="en-US" sz="8000" b="0" baseline="0" dirty="0"/>
              <a:t>section-heading</a:t>
            </a:r>
            <a:r>
              <a:rPr lang="en-US" sz="8000" baseline="0" dirty="0"/>
              <a:t> words as image again in the your working slide. While all words (images) are selected, change their color from  Picture tools &gt; Format &gt; Color &gt; Recolor</a:t>
            </a:r>
          </a:p>
          <a:p>
            <a:pPr marL="1371600" indent="-1371600">
              <a:buFont typeface="+mj-lt"/>
              <a:buAutoNum type="arabicPeriod"/>
            </a:pPr>
            <a:r>
              <a:rPr lang="en-US" sz="8000" baseline="0" dirty="0"/>
              <a:t>Place the </a:t>
            </a:r>
            <a:r>
              <a:rPr lang="en-US" sz="8000" b="0" baseline="0" dirty="0"/>
              <a:t>section-heading words in right locations. </a:t>
            </a:r>
          </a:p>
          <a:p>
            <a:pPr marL="1371600" indent="-1371600">
              <a:buFont typeface="+mj-lt"/>
              <a:buAutoNum type="arabicPeriod"/>
            </a:pPr>
            <a:r>
              <a:rPr lang="en-US" sz="8000" b="0" baseline="0" dirty="0"/>
              <a:t>Export the slide as JPG or PDF for printing.</a:t>
            </a:r>
            <a:endParaRPr lang="en-US" sz="8000" baseline="0" dirty="0"/>
          </a:p>
          <a:p>
            <a:pPr marL="1371600" indent="-1371600">
              <a:buFont typeface="+mj-lt"/>
              <a:buAutoNum type="arabicPeriod"/>
            </a:pPr>
            <a:endParaRPr lang="en-US" sz="8000" baseline="0" dirty="0"/>
          </a:p>
          <a:p>
            <a:endParaRPr lang="en-US" sz="8000" baseline="0" dirty="0"/>
          </a:p>
        </p:txBody>
      </p:sp>
      <p:sp>
        <p:nvSpPr>
          <p:cNvPr id="40" name="Rounded Rectangle 39"/>
          <p:cNvSpPr/>
          <p:nvPr userDrawn="1"/>
        </p:nvSpPr>
        <p:spPr>
          <a:xfrm>
            <a:off x="32327197" y="6292850"/>
            <a:ext cx="19052969" cy="1097280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Image result for nice graphs"/>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289129" y="7184276"/>
            <a:ext cx="4846730" cy="36778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nice graphs"/>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530205" y="6846137"/>
            <a:ext cx="7334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userDrawn="1"/>
        </p:nvPicPr>
        <p:blipFill>
          <a:blip r:embed="rId22"/>
          <a:stretch>
            <a:fillRect/>
          </a:stretch>
        </p:blipFill>
        <p:spPr>
          <a:xfrm>
            <a:off x="33289129" y="12610915"/>
            <a:ext cx="6097081" cy="3786608"/>
          </a:xfrm>
          <a:prstGeom prst="rect">
            <a:avLst/>
          </a:prstGeom>
        </p:spPr>
      </p:pic>
      <p:pic>
        <p:nvPicPr>
          <p:cNvPr id="44" name="Picture 43"/>
          <p:cNvPicPr>
            <a:picLocks noChangeAspect="1"/>
          </p:cNvPicPr>
          <p:nvPr userDrawn="1"/>
        </p:nvPicPr>
        <p:blipFill>
          <a:blip r:embed="rId23"/>
          <a:stretch>
            <a:fillRect/>
          </a:stretch>
        </p:blipFill>
        <p:spPr>
          <a:xfrm>
            <a:off x="39770391" y="11524264"/>
            <a:ext cx="5304150" cy="4767021"/>
          </a:xfrm>
          <a:prstGeom prst="rect">
            <a:avLst/>
          </a:prstGeom>
        </p:spPr>
      </p:pic>
      <p:pic>
        <p:nvPicPr>
          <p:cNvPr id="45" name="Picture 10" descr="Image result for virtual reality"/>
          <p:cNvPicPr>
            <a:picLocks noChangeAspect="1" noChangeArrowheads="1"/>
          </p:cNvPicPr>
          <p:nvPr userDrawn="1"/>
        </p:nvPicPr>
        <p:blipFill rotWithShape="1">
          <a:blip r:embed="rId24">
            <a:extLst>
              <a:ext uri="{28A0092B-C50C-407E-A947-70E740481C1C}">
                <a14:useLocalDpi xmlns:a14="http://schemas.microsoft.com/office/drawing/2010/main" val="0"/>
              </a:ext>
            </a:extLst>
          </a:blip>
          <a:srcRect l="30156" r="44395"/>
          <a:stretch/>
        </p:blipFill>
        <p:spPr bwMode="auto">
          <a:xfrm>
            <a:off x="46201840" y="6846137"/>
            <a:ext cx="4840941" cy="993933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userDrawn="1"/>
        </p:nvSpPr>
        <p:spPr>
          <a:xfrm>
            <a:off x="-21176700" y="17250766"/>
            <a:ext cx="2471639"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purpose</a:t>
            </a:r>
          </a:p>
        </p:txBody>
      </p:sp>
      <p:pic>
        <p:nvPicPr>
          <p:cNvPr id="47" name="Picture 46"/>
          <p:cNvPicPr>
            <a:picLocks noChangeAspect="1"/>
          </p:cNvPicPr>
          <p:nvPr userDrawn="1"/>
        </p:nvPicPr>
        <p:blipFill rotWithShape="1">
          <a:blip r:embed="rId25">
            <a:duotone>
              <a:schemeClr val="accent5">
                <a:shade val="45000"/>
                <a:satMod val="135000"/>
              </a:schemeClr>
              <a:prstClr val="white"/>
            </a:duotone>
          </a:blip>
          <a:srcRect l="10401" t="13167" r="10865" b="30447"/>
          <a:stretch/>
        </p:blipFill>
        <p:spPr>
          <a:xfrm>
            <a:off x="-9027886" y="13411200"/>
            <a:ext cx="2438400" cy="783771"/>
          </a:xfrm>
          <a:prstGeom prst="rect">
            <a:avLst/>
          </a:prstGeom>
        </p:spPr>
      </p:pic>
    </p:spTree>
    <p:extLst>
      <p:ext uri="{BB962C8B-B14F-4D97-AF65-F5344CB8AC3E}">
        <p14:creationId xmlns:p14="http://schemas.microsoft.com/office/powerpoint/2010/main" val="2330812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heme" Target="../theme/theme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753035"/>
            <a:ext cx="26480678" cy="2420471"/>
          </a:xfrm>
          <a:prstGeom prst="rect">
            <a:avLst/>
          </a:prstGeom>
        </p:spPr>
        <p:txBody>
          <a:bodyPr vert="horz" lIns="91440" tIns="45720" rIns="91440" bIns="45720" rtlCol="0" anchor="ctr">
            <a:normAutofit/>
          </a:bodyPr>
          <a:lstStyle/>
          <a:p>
            <a:r>
              <a:rPr lang="en-US" dirty="0"/>
              <a:t>Poster Title Here</a:t>
            </a:r>
          </a:p>
        </p:txBody>
      </p:sp>
      <p:sp>
        <p:nvSpPr>
          <p:cNvPr id="3" name="Text Placeholder 2"/>
          <p:cNvSpPr>
            <a:spLocks noGrp="1"/>
          </p:cNvSpPr>
          <p:nvPr>
            <p:ph type="body" idx="1"/>
          </p:nvPr>
        </p:nvSpPr>
        <p:spPr>
          <a:xfrm>
            <a:off x="-21317008" y="10531374"/>
            <a:ext cx="11097243" cy="27152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481606" y="6185648"/>
            <a:ext cx="9144000" cy="3426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ysClr val="windowText" lastClr="000000"/>
              </a:solidFill>
            </a:endParaRPr>
          </a:p>
        </p:txBody>
      </p:sp>
      <p:sp>
        <p:nvSpPr>
          <p:cNvPr id="16" name="Rectangle 15"/>
          <p:cNvSpPr/>
          <p:nvPr userDrawn="1"/>
        </p:nvSpPr>
        <p:spPr>
          <a:xfrm>
            <a:off x="10540006" y="6185647"/>
            <a:ext cx="9144000" cy="3426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0632240" y="6185647"/>
            <a:ext cx="9144000" cy="3426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58130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62" r:id="rId4"/>
    <p:sldLayoutId id="2147483655" r:id="rId5"/>
  </p:sldLayoutIdLst>
  <p:txStyles>
    <p:titleStyle>
      <a:lvl1pPr algn="l" defTabSz="3026755" rtl="0" eaLnBrk="1" latinLnBrk="0" hangingPunct="1">
        <a:lnSpc>
          <a:spcPct val="90000"/>
        </a:lnSpc>
        <a:spcBef>
          <a:spcPct val="0"/>
        </a:spcBef>
        <a:buNone/>
        <a:defRPr sz="14564" kern="1200" baseline="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1176700" y="18308680"/>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Title</a:t>
            </a:r>
          </a:p>
        </p:txBody>
      </p:sp>
      <p:sp>
        <p:nvSpPr>
          <p:cNvPr id="8" name="TextBox 7"/>
          <p:cNvSpPr txBox="1"/>
          <p:nvPr userDrawn="1"/>
        </p:nvSpPr>
        <p:spPr>
          <a:xfrm>
            <a:off x="-21176700" y="19139677"/>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abstract</a:t>
            </a:r>
          </a:p>
        </p:txBody>
      </p:sp>
      <p:sp>
        <p:nvSpPr>
          <p:cNvPr id="9" name="TextBox 8"/>
          <p:cNvSpPr txBox="1"/>
          <p:nvPr userDrawn="1"/>
        </p:nvSpPr>
        <p:spPr>
          <a:xfrm>
            <a:off x="-21176700" y="19970674"/>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introduction</a:t>
            </a:r>
          </a:p>
        </p:txBody>
      </p:sp>
      <p:sp>
        <p:nvSpPr>
          <p:cNvPr id="10" name="TextBox 9"/>
          <p:cNvSpPr txBox="1"/>
          <p:nvPr userDrawn="1"/>
        </p:nvSpPr>
        <p:spPr>
          <a:xfrm>
            <a:off x="-21176700" y="20801671"/>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Materials   And   Methods</a:t>
            </a:r>
          </a:p>
        </p:txBody>
      </p:sp>
      <p:sp>
        <p:nvSpPr>
          <p:cNvPr id="11" name="TextBox 10"/>
          <p:cNvSpPr txBox="1"/>
          <p:nvPr userDrawn="1"/>
        </p:nvSpPr>
        <p:spPr>
          <a:xfrm>
            <a:off x="-21176700" y="21632668"/>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results</a:t>
            </a:r>
          </a:p>
        </p:txBody>
      </p:sp>
      <p:sp>
        <p:nvSpPr>
          <p:cNvPr id="12" name="TextBox 11"/>
          <p:cNvSpPr txBox="1"/>
          <p:nvPr userDrawn="1"/>
        </p:nvSpPr>
        <p:spPr>
          <a:xfrm>
            <a:off x="-21176700" y="22463665"/>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Conclusions</a:t>
            </a:r>
          </a:p>
        </p:txBody>
      </p:sp>
      <p:sp>
        <p:nvSpPr>
          <p:cNvPr id="13" name="TextBox 12"/>
          <p:cNvSpPr txBox="1"/>
          <p:nvPr userDrawn="1"/>
        </p:nvSpPr>
        <p:spPr>
          <a:xfrm>
            <a:off x="-21176700" y="23294662"/>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References</a:t>
            </a:r>
          </a:p>
        </p:txBody>
      </p:sp>
      <p:sp>
        <p:nvSpPr>
          <p:cNvPr id="14" name="TextBox 13"/>
          <p:cNvSpPr txBox="1"/>
          <p:nvPr userDrawn="1"/>
        </p:nvSpPr>
        <p:spPr>
          <a:xfrm>
            <a:off x="-21176700" y="24125659"/>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Acknowledgments</a:t>
            </a:r>
          </a:p>
        </p:txBody>
      </p:sp>
      <p:sp>
        <p:nvSpPr>
          <p:cNvPr id="15" name="TextBox 14"/>
          <p:cNvSpPr txBox="1"/>
          <p:nvPr userDrawn="1"/>
        </p:nvSpPr>
        <p:spPr>
          <a:xfrm>
            <a:off x="-21176700" y="24956656"/>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latin typeface="Bebas" pitchFamily="2" charset="0"/>
              </a:rPr>
              <a:t>Contact   Information</a:t>
            </a:r>
          </a:p>
        </p:txBody>
      </p:sp>
      <p:sp>
        <p:nvSpPr>
          <p:cNvPr id="16" name="TextBox 15"/>
          <p:cNvSpPr txBox="1"/>
          <p:nvPr userDrawn="1"/>
        </p:nvSpPr>
        <p:spPr>
          <a:xfrm>
            <a:off x="-21176700" y="26535105"/>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Title</a:t>
            </a:r>
          </a:p>
        </p:txBody>
      </p:sp>
      <p:sp>
        <p:nvSpPr>
          <p:cNvPr id="17" name="TextBox 16"/>
          <p:cNvSpPr txBox="1"/>
          <p:nvPr userDrawn="1"/>
        </p:nvSpPr>
        <p:spPr>
          <a:xfrm>
            <a:off x="-21176700" y="27366102"/>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abstract</a:t>
            </a:r>
          </a:p>
        </p:txBody>
      </p:sp>
      <p:sp>
        <p:nvSpPr>
          <p:cNvPr id="18" name="TextBox 17"/>
          <p:cNvSpPr txBox="1"/>
          <p:nvPr userDrawn="1"/>
        </p:nvSpPr>
        <p:spPr>
          <a:xfrm>
            <a:off x="-21176700" y="28197099"/>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introduction</a:t>
            </a:r>
          </a:p>
        </p:txBody>
      </p:sp>
      <p:sp>
        <p:nvSpPr>
          <p:cNvPr id="19" name="TextBox 18"/>
          <p:cNvSpPr txBox="1"/>
          <p:nvPr userDrawn="1"/>
        </p:nvSpPr>
        <p:spPr>
          <a:xfrm>
            <a:off x="-21176700" y="29028096"/>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Materials   And   Methods</a:t>
            </a:r>
          </a:p>
        </p:txBody>
      </p:sp>
      <p:sp>
        <p:nvSpPr>
          <p:cNvPr id="20" name="TextBox 19"/>
          <p:cNvSpPr txBox="1"/>
          <p:nvPr userDrawn="1"/>
        </p:nvSpPr>
        <p:spPr>
          <a:xfrm>
            <a:off x="-21176700" y="29859093"/>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results</a:t>
            </a:r>
          </a:p>
        </p:txBody>
      </p:sp>
      <p:sp>
        <p:nvSpPr>
          <p:cNvPr id="21" name="TextBox 20"/>
          <p:cNvSpPr txBox="1"/>
          <p:nvPr userDrawn="1"/>
        </p:nvSpPr>
        <p:spPr>
          <a:xfrm>
            <a:off x="-21176700" y="30690090"/>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Conclusions</a:t>
            </a:r>
          </a:p>
        </p:txBody>
      </p:sp>
      <p:sp>
        <p:nvSpPr>
          <p:cNvPr id="22" name="TextBox 21"/>
          <p:cNvSpPr txBox="1"/>
          <p:nvPr userDrawn="1"/>
        </p:nvSpPr>
        <p:spPr>
          <a:xfrm>
            <a:off x="-21176700" y="31521087"/>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References</a:t>
            </a:r>
          </a:p>
        </p:txBody>
      </p:sp>
      <p:sp>
        <p:nvSpPr>
          <p:cNvPr id="23" name="TextBox 22"/>
          <p:cNvSpPr txBox="1"/>
          <p:nvPr userDrawn="1"/>
        </p:nvSpPr>
        <p:spPr>
          <a:xfrm>
            <a:off x="-21176700" y="32352084"/>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Acknowledgments</a:t>
            </a:r>
          </a:p>
        </p:txBody>
      </p:sp>
      <p:sp>
        <p:nvSpPr>
          <p:cNvPr id="24" name="TextBox 23"/>
          <p:cNvSpPr txBox="1"/>
          <p:nvPr userDrawn="1"/>
        </p:nvSpPr>
        <p:spPr>
          <a:xfrm>
            <a:off x="-21176700" y="33183081"/>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solidFill>
                  <a:srgbClr val="C00000"/>
                </a:solidFill>
                <a:latin typeface="Bebas" pitchFamily="2" charset="0"/>
              </a:rPr>
              <a:t>Contact   Information</a:t>
            </a:r>
          </a:p>
        </p:txBody>
      </p:sp>
      <p:pic>
        <p:nvPicPr>
          <p:cNvPr id="35" name="Picture 34"/>
          <p:cNvPicPr>
            <a:picLocks noChangeAspect="1"/>
          </p:cNvPicPr>
          <p:nvPr userDrawn="1"/>
        </p:nvPicPr>
        <p:blipFill>
          <a:blip r:embed="rId2"/>
          <a:stretch>
            <a:fillRect/>
          </a:stretch>
        </p:blipFill>
        <p:spPr>
          <a:xfrm>
            <a:off x="-9213853" y="19751135"/>
            <a:ext cx="2206943" cy="1390008"/>
          </a:xfrm>
          <a:prstGeom prst="rect">
            <a:avLst/>
          </a:prstGeom>
        </p:spPr>
      </p:pic>
      <p:pic>
        <p:nvPicPr>
          <p:cNvPr id="36" name="Picture 35"/>
          <p:cNvPicPr>
            <a:picLocks noChangeAspect="1"/>
          </p:cNvPicPr>
          <p:nvPr userDrawn="1"/>
        </p:nvPicPr>
        <p:blipFill>
          <a:blip r:embed="rId3"/>
          <a:stretch>
            <a:fillRect/>
          </a:stretch>
        </p:blipFill>
        <p:spPr>
          <a:xfrm>
            <a:off x="-9444608" y="20574548"/>
            <a:ext cx="3523793" cy="1383912"/>
          </a:xfrm>
          <a:prstGeom prst="rect">
            <a:avLst/>
          </a:prstGeom>
        </p:spPr>
      </p:pic>
      <p:pic>
        <p:nvPicPr>
          <p:cNvPr id="37" name="Picture 36"/>
          <p:cNvPicPr>
            <a:picLocks noChangeAspect="1"/>
          </p:cNvPicPr>
          <p:nvPr userDrawn="1"/>
        </p:nvPicPr>
        <p:blipFill>
          <a:blip r:embed="rId4"/>
          <a:stretch>
            <a:fillRect/>
          </a:stretch>
        </p:blipFill>
        <p:spPr>
          <a:xfrm>
            <a:off x="-10307723" y="21266504"/>
            <a:ext cx="4462659" cy="1383912"/>
          </a:xfrm>
          <a:prstGeom prst="rect">
            <a:avLst/>
          </a:prstGeom>
        </p:spPr>
      </p:pic>
      <p:pic>
        <p:nvPicPr>
          <p:cNvPr id="38" name="Picture 37"/>
          <p:cNvPicPr>
            <a:picLocks noChangeAspect="1"/>
          </p:cNvPicPr>
          <p:nvPr userDrawn="1"/>
        </p:nvPicPr>
        <p:blipFill>
          <a:blip r:embed="rId5"/>
          <a:stretch>
            <a:fillRect/>
          </a:stretch>
        </p:blipFill>
        <p:spPr>
          <a:xfrm>
            <a:off x="-12296677" y="22010907"/>
            <a:ext cx="7401185" cy="1390008"/>
          </a:xfrm>
          <a:prstGeom prst="rect">
            <a:avLst/>
          </a:prstGeom>
        </p:spPr>
      </p:pic>
      <p:pic>
        <p:nvPicPr>
          <p:cNvPr id="39" name="Picture 38"/>
          <p:cNvPicPr>
            <a:picLocks noChangeAspect="1"/>
          </p:cNvPicPr>
          <p:nvPr userDrawn="1"/>
        </p:nvPicPr>
        <p:blipFill>
          <a:blip r:embed="rId6"/>
          <a:stretch>
            <a:fillRect/>
          </a:stretch>
        </p:blipFill>
        <p:spPr>
          <a:xfrm>
            <a:off x="-7970531" y="22755310"/>
            <a:ext cx="2987299" cy="1390008"/>
          </a:xfrm>
          <a:prstGeom prst="rect">
            <a:avLst/>
          </a:prstGeom>
        </p:spPr>
      </p:pic>
      <p:pic>
        <p:nvPicPr>
          <p:cNvPr id="40" name="Picture 39"/>
          <p:cNvPicPr>
            <a:picLocks noChangeAspect="1"/>
          </p:cNvPicPr>
          <p:nvPr userDrawn="1"/>
        </p:nvPicPr>
        <p:blipFill>
          <a:blip r:embed="rId7"/>
          <a:stretch>
            <a:fillRect/>
          </a:stretch>
        </p:blipFill>
        <p:spPr>
          <a:xfrm>
            <a:off x="-9392235" y="23520848"/>
            <a:ext cx="4304149" cy="1383912"/>
          </a:xfrm>
          <a:prstGeom prst="rect">
            <a:avLst/>
          </a:prstGeom>
        </p:spPr>
      </p:pic>
      <p:pic>
        <p:nvPicPr>
          <p:cNvPr id="41" name="Picture 40"/>
          <p:cNvPicPr>
            <a:picLocks noChangeAspect="1"/>
          </p:cNvPicPr>
          <p:nvPr userDrawn="1"/>
        </p:nvPicPr>
        <p:blipFill>
          <a:blip r:embed="rId8"/>
          <a:stretch>
            <a:fillRect/>
          </a:stretch>
        </p:blipFill>
        <p:spPr>
          <a:xfrm>
            <a:off x="-9411077" y="24390126"/>
            <a:ext cx="3974937" cy="1390008"/>
          </a:xfrm>
          <a:prstGeom prst="rect">
            <a:avLst/>
          </a:prstGeom>
        </p:spPr>
      </p:pic>
      <p:pic>
        <p:nvPicPr>
          <p:cNvPr id="42" name="Picture 41"/>
          <p:cNvPicPr>
            <a:picLocks noChangeAspect="1"/>
          </p:cNvPicPr>
          <p:nvPr userDrawn="1"/>
        </p:nvPicPr>
        <p:blipFill>
          <a:blip r:embed="rId9"/>
          <a:stretch>
            <a:fillRect/>
          </a:stretch>
        </p:blipFill>
        <p:spPr>
          <a:xfrm>
            <a:off x="-11459966" y="25112308"/>
            <a:ext cx="6005080" cy="1390008"/>
          </a:xfrm>
          <a:prstGeom prst="rect">
            <a:avLst/>
          </a:prstGeom>
        </p:spPr>
      </p:pic>
      <p:pic>
        <p:nvPicPr>
          <p:cNvPr id="43" name="Picture 42"/>
          <p:cNvPicPr>
            <a:picLocks noChangeAspect="1"/>
          </p:cNvPicPr>
          <p:nvPr userDrawn="1"/>
        </p:nvPicPr>
        <p:blipFill>
          <a:blip r:embed="rId10"/>
          <a:stretch>
            <a:fillRect/>
          </a:stretch>
        </p:blipFill>
        <p:spPr>
          <a:xfrm>
            <a:off x="-11878874" y="25949401"/>
            <a:ext cx="6614733" cy="1383912"/>
          </a:xfrm>
          <a:prstGeom prst="rect">
            <a:avLst/>
          </a:prstGeom>
        </p:spPr>
      </p:pic>
      <p:pic>
        <p:nvPicPr>
          <p:cNvPr id="44" name="Picture 43"/>
          <p:cNvPicPr>
            <a:picLocks noChangeAspect="1"/>
          </p:cNvPicPr>
          <p:nvPr userDrawn="1"/>
        </p:nvPicPr>
        <p:blipFill rotWithShape="1">
          <a:blip r:embed="rId11">
            <a:duotone>
              <a:schemeClr val="accent5">
                <a:shade val="45000"/>
                <a:satMod val="135000"/>
              </a:schemeClr>
              <a:prstClr val="white"/>
            </a:duotone>
          </a:blip>
          <a:srcRect l="16876" t="16526" r="14070" b="31853"/>
          <a:stretch/>
        </p:blipFill>
        <p:spPr>
          <a:xfrm>
            <a:off x="-10488580" y="8835090"/>
            <a:ext cx="1524000" cy="714375"/>
          </a:xfrm>
          <a:prstGeom prst="rect">
            <a:avLst/>
          </a:prstGeom>
        </p:spPr>
      </p:pic>
      <p:pic>
        <p:nvPicPr>
          <p:cNvPr id="45" name="Picture 44"/>
          <p:cNvPicPr>
            <a:picLocks noChangeAspect="1"/>
          </p:cNvPicPr>
          <p:nvPr userDrawn="1"/>
        </p:nvPicPr>
        <p:blipFill rotWithShape="1">
          <a:blip r:embed="rId12">
            <a:duotone>
              <a:schemeClr val="accent5">
                <a:shade val="45000"/>
                <a:satMod val="135000"/>
              </a:schemeClr>
              <a:prstClr val="white"/>
            </a:duotone>
          </a:blip>
          <a:srcRect l="9987" t="18244" r="11895" b="33103"/>
          <a:stretch/>
        </p:blipFill>
        <p:spPr>
          <a:xfrm>
            <a:off x="-8526431" y="8873190"/>
            <a:ext cx="2752725" cy="676275"/>
          </a:xfrm>
          <a:prstGeom prst="rect">
            <a:avLst/>
          </a:prstGeom>
        </p:spPr>
      </p:pic>
      <p:pic>
        <p:nvPicPr>
          <p:cNvPr id="46" name="Picture 45"/>
          <p:cNvPicPr>
            <a:picLocks noChangeAspect="1"/>
          </p:cNvPicPr>
          <p:nvPr userDrawn="1"/>
        </p:nvPicPr>
        <p:blipFill rotWithShape="1">
          <a:blip r:embed="rId13">
            <a:duotone>
              <a:schemeClr val="accent5">
                <a:shade val="45000"/>
                <a:satMod val="135000"/>
              </a:schemeClr>
              <a:prstClr val="white"/>
            </a:duotone>
          </a:blip>
          <a:srcRect l="8219" t="19306" r="8326" b="32726"/>
          <a:stretch/>
        </p:blipFill>
        <p:spPr>
          <a:xfrm>
            <a:off x="-5240306" y="8882714"/>
            <a:ext cx="3724275" cy="666751"/>
          </a:xfrm>
          <a:prstGeom prst="rect">
            <a:avLst/>
          </a:prstGeom>
        </p:spPr>
      </p:pic>
      <p:pic>
        <p:nvPicPr>
          <p:cNvPr id="47" name="Picture 46"/>
          <p:cNvPicPr>
            <a:picLocks noChangeAspect="1"/>
          </p:cNvPicPr>
          <p:nvPr userDrawn="1"/>
        </p:nvPicPr>
        <p:blipFill rotWithShape="1">
          <a:blip r:embed="rId14">
            <a:duotone>
              <a:schemeClr val="accent5">
                <a:shade val="45000"/>
                <a:satMod val="135000"/>
              </a:schemeClr>
              <a:prstClr val="white"/>
            </a:duotone>
          </a:blip>
          <a:srcRect l="4806" t="16961" r="5108" b="30043"/>
          <a:stretch/>
        </p:blipFill>
        <p:spPr>
          <a:xfrm>
            <a:off x="-10355231" y="9901891"/>
            <a:ext cx="6667500" cy="733426"/>
          </a:xfrm>
          <a:prstGeom prst="rect">
            <a:avLst/>
          </a:prstGeom>
        </p:spPr>
      </p:pic>
      <p:pic>
        <p:nvPicPr>
          <p:cNvPr id="48" name="Picture 47"/>
          <p:cNvPicPr>
            <a:picLocks noChangeAspect="1"/>
          </p:cNvPicPr>
          <p:nvPr userDrawn="1"/>
        </p:nvPicPr>
        <p:blipFill rotWithShape="1">
          <a:blip r:embed="rId15">
            <a:duotone>
              <a:schemeClr val="accent5">
                <a:shade val="45000"/>
                <a:satMod val="135000"/>
              </a:schemeClr>
              <a:prstClr val="white"/>
            </a:duotone>
          </a:blip>
          <a:srcRect l="11769" t="16603" r="12345" b="32689"/>
          <a:stretch/>
        </p:blipFill>
        <p:spPr>
          <a:xfrm>
            <a:off x="-3059080" y="9949516"/>
            <a:ext cx="2266950" cy="704850"/>
          </a:xfrm>
          <a:prstGeom prst="rect">
            <a:avLst/>
          </a:prstGeom>
        </p:spPr>
      </p:pic>
      <p:pic>
        <p:nvPicPr>
          <p:cNvPr id="49" name="Picture 48"/>
          <p:cNvPicPr>
            <a:picLocks noChangeAspect="1"/>
          </p:cNvPicPr>
          <p:nvPr userDrawn="1"/>
        </p:nvPicPr>
        <p:blipFill rotWithShape="1">
          <a:blip r:embed="rId15">
            <a:duotone>
              <a:schemeClr val="accent5">
                <a:shade val="45000"/>
                <a:satMod val="135000"/>
              </a:schemeClr>
              <a:prstClr val="white"/>
            </a:duotone>
          </a:blip>
          <a:srcRect l="11723" t="17864" r="13348" b="30742"/>
          <a:stretch/>
        </p:blipFill>
        <p:spPr>
          <a:xfrm>
            <a:off x="-12536456" y="11225866"/>
            <a:ext cx="2238375" cy="714376"/>
          </a:xfrm>
          <a:prstGeom prst="rect">
            <a:avLst/>
          </a:prstGeom>
        </p:spPr>
      </p:pic>
      <p:pic>
        <p:nvPicPr>
          <p:cNvPr id="50" name="Picture 49"/>
          <p:cNvPicPr>
            <a:picLocks noChangeAspect="1"/>
          </p:cNvPicPr>
          <p:nvPr userDrawn="1"/>
        </p:nvPicPr>
        <p:blipFill rotWithShape="1">
          <a:blip r:embed="rId16">
            <a:duotone>
              <a:schemeClr val="accent5">
                <a:shade val="45000"/>
                <a:satMod val="135000"/>
              </a:schemeClr>
              <a:prstClr val="white"/>
            </a:duotone>
          </a:blip>
          <a:srcRect l="8476" t="16317" r="9202" b="28178"/>
          <a:stretch/>
        </p:blipFill>
        <p:spPr>
          <a:xfrm>
            <a:off x="-8974105" y="11387791"/>
            <a:ext cx="3543300" cy="771526"/>
          </a:xfrm>
          <a:prstGeom prst="rect">
            <a:avLst/>
          </a:prstGeom>
        </p:spPr>
      </p:pic>
      <p:pic>
        <p:nvPicPr>
          <p:cNvPr id="51" name="Picture 50"/>
          <p:cNvPicPr>
            <a:picLocks noChangeAspect="1"/>
          </p:cNvPicPr>
          <p:nvPr userDrawn="1"/>
        </p:nvPicPr>
        <p:blipFill rotWithShape="1">
          <a:blip r:embed="rId17">
            <a:duotone>
              <a:schemeClr val="accent5">
                <a:shade val="45000"/>
                <a:satMod val="135000"/>
              </a:schemeClr>
              <a:prstClr val="white"/>
            </a:duotone>
          </a:blip>
          <a:srcRect l="8774" t="18637" r="9993" b="31119"/>
          <a:stretch/>
        </p:blipFill>
        <p:spPr>
          <a:xfrm>
            <a:off x="-4354481" y="11359216"/>
            <a:ext cx="3228976" cy="695326"/>
          </a:xfrm>
          <a:prstGeom prst="rect">
            <a:avLst/>
          </a:prstGeom>
        </p:spPr>
      </p:pic>
      <p:pic>
        <p:nvPicPr>
          <p:cNvPr id="52" name="Picture 51"/>
          <p:cNvPicPr>
            <a:picLocks noChangeAspect="1"/>
          </p:cNvPicPr>
          <p:nvPr userDrawn="1"/>
        </p:nvPicPr>
        <p:blipFill rotWithShape="1">
          <a:blip r:embed="rId18">
            <a:duotone>
              <a:schemeClr val="accent5">
                <a:shade val="45000"/>
                <a:satMod val="135000"/>
              </a:schemeClr>
              <a:prstClr val="white"/>
            </a:duotone>
          </a:blip>
          <a:srcRect l="6099" t="17794" r="6662" b="30812"/>
          <a:stretch/>
        </p:blipFill>
        <p:spPr>
          <a:xfrm>
            <a:off x="-12551787" y="12353111"/>
            <a:ext cx="5238750" cy="714375"/>
          </a:xfrm>
          <a:prstGeom prst="rect">
            <a:avLst/>
          </a:prstGeom>
        </p:spPr>
      </p:pic>
      <p:pic>
        <p:nvPicPr>
          <p:cNvPr id="53" name="Picture 52"/>
          <p:cNvPicPr>
            <a:picLocks noChangeAspect="1"/>
          </p:cNvPicPr>
          <p:nvPr userDrawn="1"/>
        </p:nvPicPr>
        <p:blipFill rotWithShape="1">
          <a:blip r:embed="rId19">
            <a:duotone>
              <a:schemeClr val="accent5">
                <a:shade val="45000"/>
                <a:satMod val="135000"/>
              </a:schemeClr>
              <a:prstClr val="white"/>
            </a:duotone>
          </a:blip>
          <a:srcRect l="5217" t="17383" r="5937" b="29167"/>
          <a:stretch/>
        </p:blipFill>
        <p:spPr>
          <a:xfrm>
            <a:off x="-6873350" y="12357419"/>
            <a:ext cx="5876926" cy="742951"/>
          </a:xfrm>
          <a:prstGeom prst="rect">
            <a:avLst/>
          </a:prstGeom>
        </p:spPr>
      </p:pic>
      <p:sp>
        <p:nvSpPr>
          <p:cNvPr id="54" name="TextBox 53"/>
          <p:cNvSpPr txBox="1"/>
          <p:nvPr userDrawn="1"/>
        </p:nvSpPr>
        <p:spPr>
          <a:xfrm>
            <a:off x="3929884" y="2419715"/>
            <a:ext cx="22268330" cy="35101917"/>
          </a:xfrm>
          <a:prstGeom prst="rect">
            <a:avLst/>
          </a:prstGeom>
          <a:noFill/>
        </p:spPr>
        <p:txBody>
          <a:bodyPr wrap="square" rtlCol="0">
            <a:spAutoFit/>
          </a:bodyPr>
          <a:lstStyle/>
          <a:p>
            <a:pPr algn="ctr"/>
            <a:r>
              <a:rPr lang="en-US" sz="11500" b="1" dirty="0"/>
              <a:t>Instruction to use this template:</a:t>
            </a:r>
            <a:r>
              <a:rPr lang="en-US" sz="11500" b="1" baseline="0" dirty="0"/>
              <a:t> </a:t>
            </a:r>
          </a:p>
          <a:p>
            <a:pPr marL="1371600" indent="-1371600">
              <a:buFont typeface="+mj-lt"/>
              <a:buAutoNum type="arabicPeriod"/>
            </a:pPr>
            <a:endParaRPr lang="en-US" sz="8000" baseline="0" dirty="0"/>
          </a:p>
          <a:p>
            <a:pPr marL="1371600" indent="-1371600">
              <a:buFont typeface="+mj-lt"/>
              <a:buAutoNum type="arabicPeriod"/>
            </a:pPr>
            <a:r>
              <a:rPr lang="en-US" sz="8000" baseline="0" dirty="0"/>
              <a:t>Size of the image holder for both Logo1 and logo2 = 2.5” H by 4” W</a:t>
            </a:r>
          </a:p>
          <a:p>
            <a:pPr marL="1371600" indent="-1371600">
              <a:buFont typeface="+mj-lt"/>
              <a:buAutoNum type="arabicPeriod"/>
            </a:pPr>
            <a:r>
              <a:rPr lang="en-US" sz="8000" baseline="0" dirty="0"/>
              <a:t>Size of the image holder for grouped graphics = 12” H by 21” W</a:t>
            </a:r>
          </a:p>
          <a:p>
            <a:pPr marL="1371600" indent="-1371600">
              <a:buFont typeface="+mj-lt"/>
              <a:buAutoNum type="arabicPeriod"/>
            </a:pPr>
            <a:r>
              <a:rPr lang="en-US" sz="8000" baseline="0" dirty="0"/>
              <a:t>Transfer all your text into a notepad for clearing formatting. </a:t>
            </a:r>
          </a:p>
          <a:p>
            <a:pPr marL="1371600" indent="-1371600">
              <a:buFont typeface="+mj-lt"/>
              <a:buAutoNum type="arabicPeriod"/>
            </a:pPr>
            <a:r>
              <a:rPr lang="en-US" sz="8000" baseline="0" dirty="0"/>
              <a:t>Open “Style ONE” slide, start working here.</a:t>
            </a:r>
          </a:p>
          <a:p>
            <a:pPr marL="1371600" indent="-1371600">
              <a:buFont typeface="+mj-lt"/>
              <a:buAutoNum type="arabicPeriod"/>
            </a:pPr>
            <a:r>
              <a:rPr lang="en-US" sz="8000" baseline="0" dirty="0"/>
              <a:t>Paste your texts in designated location of the template as “Keep Text Only”. Don’t do any formatting at all.  Hit the “Enter” key twice before starting a new section. </a:t>
            </a:r>
          </a:p>
          <a:p>
            <a:pPr marL="1371600" indent="-1371600">
              <a:buFont typeface="+mj-lt"/>
              <a:buAutoNum type="arabicPeriod"/>
            </a:pPr>
            <a:r>
              <a:rPr lang="en-US" sz="8000" baseline="0" dirty="0"/>
              <a:t>Place the large grouped graphics in proper place. </a:t>
            </a:r>
          </a:p>
          <a:p>
            <a:pPr marL="1371600" indent="-1371600">
              <a:buFont typeface="+mj-lt"/>
              <a:buAutoNum type="arabicPeriod"/>
            </a:pPr>
            <a:r>
              <a:rPr lang="en-US" sz="8000" baseline="0" dirty="0"/>
              <a:t>Navigate between styles and select the one you like. </a:t>
            </a:r>
          </a:p>
          <a:p>
            <a:pPr marL="1371600" indent="-1371600">
              <a:buFont typeface="+mj-lt"/>
              <a:buAutoNum type="arabicPeriod"/>
            </a:pPr>
            <a:r>
              <a:rPr lang="en-US" sz="8000" baseline="0" dirty="0"/>
              <a:t>Copy Section heading words from the outside region of your first slide (always kept in my instruction slide). </a:t>
            </a:r>
          </a:p>
          <a:p>
            <a:pPr marL="1371600" indent="-1371600">
              <a:buFont typeface="+mj-lt"/>
              <a:buAutoNum type="arabicPeriod"/>
            </a:pPr>
            <a:r>
              <a:rPr lang="en-US" sz="8000" baseline="0" dirty="0"/>
              <a:t>Paste the </a:t>
            </a:r>
            <a:r>
              <a:rPr lang="en-US" sz="8000" b="0" baseline="0" dirty="0"/>
              <a:t>section-heading</a:t>
            </a:r>
            <a:r>
              <a:rPr lang="en-US" sz="8000" baseline="0" dirty="0"/>
              <a:t> words as image again in the your working slide. While all words (images) are selected, change their color from  Picture tools &gt; Format &gt; Color &gt; Recolor</a:t>
            </a:r>
          </a:p>
          <a:p>
            <a:pPr marL="1371600" indent="-1371600">
              <a:buFont typeface="+mj-lt"/>
              <a:buAutoNum type="arabicPeriod"/>
            </a:pPr>
            <a:r>
              <a:rPr lang="en-US" sz="8000" baseline="0" dirty="0"/>
              <a:t>Place the </a:t>
            </a:r>
            <a:r>
              <a:rPr lang="en-US" sz="8000" b="0" baseline="0" dirty="0"/>
              <a:t>section-heading words in right locations. </a:t>
            </a:r>
          </a:p>
          <a:p>
            <a:pPr marL="1371600" indent="-1371600">
              <a:buFont typeface="+mj-lt"/>
              <a:buAutoNum type="arabicPeriod"/>
            </a:pPr>
            <a:r>
              <a:rPr lang="en-US" sz="8000" b="0" baseline="0" dirty="0"/>
              <a:t>Export the slide as JPG or PDF for printing.</a:t>
            </a:r>
            <a:endParaRPr lang="en-US" sz="8000" baseline="0" dirty="0"/>
          </a:p>
          <a:p>
            <a:pPr marL="1371600" indent="-1371600">
              <a:buFont typeface="+mj-lt"/>
              <a:buAutoNum type="arabicPeriod"/>
            </a:pPr>
            <a:endParaRPr lang="en-US" sz="8000" baseline="0" dirty="0"/>
          </a:p>
          <a:p>
            <a:endParaRPr lang="en-US" sz="8000" baseline="0" dirty="0"/>
          </a:p>
        </p:txBody>
      </p:sp>
      <p:sp>
        <p:nvSpPr>
          <p:cNvPr id="55" name="Rounded Rectangle 54"/>
          <p:cNvSpPr/>
          <p:nvPr userDrawn="1"/>
        </p:nvSpPr>
        <p:spPr>
          <a:xfrm>
            <a:off x="32327197" y="6292850"/>
            <a:ext cx="19052969" cy="1097280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Image result for nice graphs"/>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289129" y="7184276"/>
            <a:ext cx="4846730" cy="367784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nice graphs"/>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530205" y="6846137"/>
            <a:ext cx="7334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userDrawn="1"/>
        </p:nvPicPr>
        <p:blipFill>
          <a:blip r:embed="rId22"/>
          <a:stretch>
            <a:fillRect/>
          </a:stretch>
        </p:blipFill>
        <p:spPr>
          <a:xfrm>
            <a:off x="33289129" y="12610915"/>
            <a:ext cx="6097081" cy="3786608"/>
          </a:xfrm>
          <a:prstGeom prst="rect">
            <a:avLst/>
          </a:prstGeom>
        </p:spPr>
      </p:pic>
      <p:pic>
        <p:nvPicPr>
          <p:cNvPr id="59" name="Picture 58"/>
          <p:cNvPicPr>
            <a:picLocks noChangeAspect="1"/>
          </p:cNvPicPr>
          <p:nvPr userDrawn="1"/>
        </p:nvPicPr>
        <p:blipFill>
          <a:blip r:embed="rId23"/>
          <a:stretch>
            <a:fillRect/>
          </a:stretch>
        </p:blipFill>
        <p:spPr>
          <a:xfrm>
            <a:off x="39770391" y="11524264"/>
            <a:ext cx="5304150" cy="4767021"/>
          </a:xfrm>
          <a:prstGeom prst="rect">
            <a:avLst/>
          </a:prstGeom>
        </p:spPr>
      </p:pic>
      <p:pic>
        <p:nvPicPr>
          <p:cNvPr id="60" name="Picture 10" descr="Image result for virtual reality"/>
          <p:cNvPicPr>
            <a:picLocks noChangeAspect="1" noChangeArrowheads="1"/>
          </p:cNvPicPr>
          <p:nvPr userDrawn="1"/>
        </p:nvPicPr>
        <p:blipFill rotWithShape="1">
          <a:blip r:embed="rId24">
            <a:extLst>
              <a:ext uri="{28A0092B-C50C-407E-A947-70E740481C1C}">
                <a14:useLocalDpi xmlns:a14="http://schemas.microsoft.com/office/drawing/2010/main" val="0"/>
              </a:ext>
            </a:extLst>
          </a:blip>
          <a:srcRect l="30156" r="44395"/>
          <a:stretch/>
        </p:blipFill>
        <p:spPr bwMode="auto">
          <a:xfrm>
            <a:off x="46201840" y="6846137"/>
            <a:ext cx="4840941" cy="993933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userDrawn="1"/>
        </p:nvSpPr>
        <p:spPr>
          <a:xfrm>
            <a:off x="-21176700" y="17250766"/>
            <a:ext cx="2471639"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purpose</a:t>
            </a:r>
          </a:p>
        </p:txBody>
      </p:sp>
      <p:pic>
        <p:nvPicPr>
          <p:cNvPr id="2" name="Picture 1"/>
          <p:cNvPicPr>
            <a:picLocks noChangeAspect="1"/>
          </p:cNvPicPr>
          <p:nvPr userDrawn="1"/>
        </p:nvPicPr>
        <p:blipFill rotWithShape="1">
          <a:blip r:embed="rId25">
            <a:duotone>
              <a:schemeClr val="accent5">
                <a:shade val="45000"/>
                <a:satMod val="135000"/>
              </a:schemeClr>
              <a:prstClr val="white"/>
            </a:duotone>
          </a:blip>
          <a:srcRect l="10401" t="13167" r="10865" b="30447"/>
          <a:stretch/>
        </p:blipFill>
        <p:spPr>
          <a:xfrm>
            <a:off x="-9027886" y="13411200"/>
            <a:ext cx="2438400" cy="783771"/>
          </a:xfrm>
          <a:prstGeom prst="rect">
            <a:avLst/>
          </a:prstGeom>
        </p:spPr>
      </p:pic>
    </p:spTree>
    <p:extLst>
      <p:ext uri="{BB962C8B-B14F-4D97-AF65-F5344CB8AC3E}">
        <p14:creationId xmlns:p14="http://schemas.microsoft.com/office/powerpoint/2010/main" val="17348646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9"/>
          <p:cNvSpPr>
            <a:spLocks noGrp="1"/>
          </p:cNvSpPr>
          <p:nvPr>
            <p:ph type="body" sz="quarter" idx="20"/>
          </p:nvPr>
        </p:nvSpPr>
        <p:spPr>
          <a:xfrm>
            <a:off x="364127" y="15934244"/>
            <a:ext cx="14769511" cy="8128661"/>
          </a:xfrm>
          <a:ln>
            <a:solidFill>
              <a:schemeClr val="tx1">
                <a:lumMod val="65000"/>
                <a:lumOff val="35000"/>
              </a:schemeClr>
            </a:solidFill>
          </a:ln>
        </p:spPr>
        <p:txBody>
          <a:bodyPr/>
          <a:lstStyle/>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a:lnSpc>
                <a:spcPct val="100000"/>
              </a:lnSpc>
              <a:spcBef>
                <a:spcPts val="600"/>
              </a:spcBef>
            </a:pPr>
            <a:endParaRPr lang="en-US" dirty="0"/>
          </a:p>
          <a:p>
            <a:pPr marL="457200" indent="-457200">
              <a:buFont typeface="Arial" panose="020B0604020202020204" pitchFamily="34" charset="0"/>
              <a:buChar char="•"/>
            </a:pPr>
            <a:endParaRPr lang="en-US" dirty="0"/>
          </a:p>
        </p:txBody>
      </p:sp>
      <p:sp>
        <p:nvSpPr>
          <p:cNvPr id="40" name="Text Placeholder 9"/>
          <p:cNvSpPr>
            <a:spLocks noGrp="1"/>
          </p:cNvSpPr>
          <p:nvPr>
            <p:ph type="body" sz="quarter" idx="20"/>
          </p:nvPr>
        </p:nvSpPr>
        <p:spPr>
          <a:xfrm>
            <a:off x="364127" y="5171811"/>
            <a:ext cx="29353654" cy="10418936"/>
          </a:xfrm>
          <a:solidFill>
            <a:schemeClr val="accent4">
              <a:lumMod val="20000"/>
              <a:lumOff val="80000"/>
              <a:alpha val="50000"/>
            </a:schemeClr>
          </a:solidFill>
          <a:ln>
            <a:solidFill>
              <a:schemeClr val="tx1">
                <a:lumMod val="65000"/>
                <a:lumOff val="35000"/>
              </a:schemeClr>
            </a:solidFill>
          </a:ln>
        </p:spPr>
        <p:txBody>
          <a:bodyPr/>
          <a:lstStyle/>
          <a:p>
            <a:endParaRPr lang="en-US" dirty="0"/>
          </a:p>
          <a:p>
            <a:endParaRPr lang="en-US" dirty="0"/>
          </a:p>
        </p:txBody>
      </p:sp>
      <p:sp>
        <p:nvSpPr>
          <p:cNvPr id="2" name="Content Placeholder 1"/>
          <p:cNvSpPr>
            <a:spLocks noGrp="1"/>
          </p:cNvSpPr>
          <p:nvPr>
            <p:ph sz="quarter" idx="10"/>
          </p:nvPr>
        </p:nvSpPr>
        <p:spPr>
          <a:xfrm>
            <a:off x="549495" y="3813225"/>
            <a:ext cx="29241322" cy="585775"/>
          </a:xfrm>
        </p:spPr>
        <p:txBody>
          <a:bodyPr/>
          <a:lstStyle/>
          <a:p>
            <a:pPr>
              <a:spcBef>
                <a:spcPts val="0"/>
              </a:spcBef>
            </a:pPr>
            <a:r>
              <a:rPr lang="en-US" sz="3600" dirty="0"/>
              <a:t>INDIAN INSTITUTE OF TECHNOLOGY, DELHI</a:t>
            </a:r>
          </a:p>
        </p:txBody>
      </p:sp>
      <p:sp>
        <p:nvSpPr>
          <p:cNvPr id="6" name="Text Placeholder 5"/>
          <p:cNvSpPr>
            <a:spLocks noGrp="1"/>
          </p:cNvSpPr>
          <p:nvPr>
            <p:ph type="body" sz="quarter" idx="17"/>
          </p:nvPr>
        </p:nvSpPr>
        <p:spPr>
          <a:xfrm>
            <a:off x="0" y="42130593"/>
            <a:ext cx="30060900" cy="561648"/>
          </a:xfrm>
        </p:spPr>
        <p:txBody>
          <a:bodyPr/>
          <a:lstStyle/>
          <a:p>
            <a:r>
              <a:rPr lang="en-US" dirty="0"/>
              <a:t>This work was done in collaboration with </a:t>
            </a:r>
            <a:r>
              <a:rPr lang="en-US"/>
              <a:t>IIT Madras.</a:t>
            </a:r>
            <a:endParaRPr lang="en-US" dirty="0"/>
          </a:p>
        </p:txBody>
      </p:sp>
      <p:sp>
        <p:nvSpPr>
          <p:cNvPr id="7" name="Title 6"/>
          <p:cNvSpPr>
            <a:spLocks noGrp="1"/>
          </p:cNvSpPr>
          <p:nvPr>
            <p:ph type="title"/>
          </p:nvPr>
        </p:nvSpPr>
        <p:spPr>
          <a:xfrm>
            <a:off x="1" y="815226"/>
            <a:ext cx="30267274" cy="2871914"/>
          </a:xfrm>
          <a:solidFill>
            <a:schemeClr val="accent1">
              <a:lumMod val="60000"/>
              <a:lumOff val="40000"/>
            </a:schemeClr>
          </a:solidFill>
          <a:ln>
            <a:solidFill>
              <a:schemeClr val="accent2">
                <a:lumMod val="75000"/>
              </a:schemeClr>
            </a:solidFill>
          </a:ln>
        </p:spPr>
        <p:txBody>
          <a:bodyPr>
            <a:normAutofit/>
          </a:bodyPr>
          <a:lstStyle/>
          <a:p>
            <a:r>
              <a:rPr lang="en-US" sz="7200" dirty="0">
                <a:solidFill>
                  <a:schemeClr val="tx1"/>
                </a:solidFill>
              </a:rPr>
              <a:t>Baseband Algorithms for 5G NR</a:t>
            </a:r>
          </a:p>
        </p:txBody>
      </p:sp>
      <p:sp>
        <p:nvSpPr>
          <p:cNvPr id="11" name="Text Placeholder 10"/>
          <p:cNvSpPr>
            <a:spLocks noGrp="1"/>
          </p:cNvSpPr>
          <p:nvPr>
            <p:ph type="body" sz="quarter" idx="21"/>
          </p:nvPr>
        </p:nvSpPr>
        <p:spPr>
          <a:xfrm>
            <a:off x="21059775" y="269875"/>
            <a:ext cx="8204200" cy="660400"/>
          </a:xfrm>
        </p:spPr>
        <p:txBody>
          <a:bodyPr>
            <a:normAutofit/>
          </a:bodyPr>
          <a:lstStyle/>
          <a:p>
            <a:r>
              <a:rPr lang="en-US" dirty="0"/>
              <a:t>IIT Delhi, Delhi</a:t>
            </a:r>
          </a:p>
        </p:txBody>
      </p:sp>
      <p:cxnSp>
        <p:nvCxnSpPr>
          <p:cNvPr id="28" name="Straight Connector 27"/>
          <p:cNvCxnSpPr>
            <a:cxnSpLocks/>
          </p:cNvCxnSpPr>
          <p:nvPr/>
        </p:nvCxnSpPr>
        <p:spPr>
          <a:xfrm>
            <a:off x="266699" y="4600575"/>
            <a:ext cx="29524117"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9494" y="4722618"/>
            <a:ext cx="8928336"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t>Receiver Design in </a:t>
            </a:r>
            <a:r>
              <a:rPr lang="en-US" sz="4000" b="1" dirty="0" err="1"/>
              <a:t>Vivado</a:t>
            </a:r>
            <a:endParaRPr lang="en-US" sz="4000" b="1" dirty="0">
              <a:solidFill>
                <a:schemeClr val="tx2"/>
              </a:solidFill>
            </a:endParaRPr>
          </a:p>
        </p:txBody>
      </p:sp>
      <p:sp>
        <p:nvSpPr>
          <p:cNvPr id="51" name="TextBox 50"/>
          <p:cNvSpPr txBox="1"/>
          <p:nvPr/>
        </p:nvSpPr>
        <p:spPr>
          <a:xfrm>
            <a:off x="508258" y="15692438"/>
            <a:ext cx="10788391"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Channel Estimation and Equalization IPs in </a:t>
            </a:r>
            <a:r>
              <a:rPr lang="en-US" sz="4000" b="1" dirty="0" err="1">
                <a:solidFill>
                  <a:schemeClr val="tx2"/>
                </a:solidFill>
              </a:rPr>
              <a:t>Vivado</a:t>
            </a:r>
            <a:endParaRPr lang="en-US" sz="4000" b="1" dirty="0">
              <a:solidFill>
                <a:schemeClr val="tx2"/>
              </a:solidFill>
            </a:endParaRPr>
          </a:p>
        </p:txBody>
      </p:sp>
      <p:pic>
        <p:nvPicPr>
          <p:cNvPr id="12" name="Picture Placeholder 11"/>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14324" y="865260"/>
            <a:ext cx="2847975" cy="2806917"/>
          </a:xfrm>
          <a:noFill/>
        </p:spPr>
      </p:pic>
      <p:sp>
        <p:nvSpPr>
          <p:cNvPr id="13" name="TextBox 12">
            <a:extLst>
              <a:ext uri="{FF2B5EF4-FFF2-40B4-BE49-F238E27FC236}">
                <a16:creationId xmlns:a16="http://schemas.microsoft.com/office/drawing/2014/main" id="{925757CC-CF40-4610-9C22-C7CB2D4D3C45}"/>
              </a:ext>
            </a:extLst>
          </p:cNvPr>
          <p:cNvSpPr txBox="1"/>
          <p:nvPr/>
        </p:nvSpPr>
        <p:spPr>
          <a:xfrm>
            <a:off x="6341806" y="2784488"/>
            <a:ext cx="18641962" cy="707886"/>
          </a:xfrm>
          <a:prstGeom prst="rect">
            <a:avLst/>
          </a:prstGeom>
          <a:noFill/>
        </p:spPr>
        <p:txBody>
          <a:bodyPr wrap="square" rtlCol="0">
            <a:spAutoFit/>
          </a:bodyPr>
          <a:lstStyle/>
          <a:p>
            <a:pPr algn="ctr"/>
            <a:r>
              <a:rPr lang="en-US" sz="4000" dirty="0"/>
              <a:t>5G Test Bed Project funded by Department of Telecommunications, Government of India</a:t>
            </a:r>
          </a:p>
        </p:txBody>
      </p:sp>
      <p:sp>
        <p:nvSpPr>
          <p:cNvPr id="141" name="Text Placeholder 9">
            <a:extLst>
              <a:ext uri="{FF2B5EF4-FFF2-40B4-BE49-F238E27FC236}">
                <a16:creationId xmlns:a16="http://schemas.microsoft.com/office/drawing/2014/main" id="{E855EB15-6A32-46AC-85AB-CCD771BF5F25}"/>
              </a:ext>
            </a:extLst>
          </p:cNvPr>
          <p:cNvSpPr txBox="1">
            <a:spLocks/>
          </p:cNvSpPr>
          <p:nvPr/>
        </p:nvSpPr>
        <p:spPr>
          <a:xfrm>
            <a:off x="15277768" y="15953294"/>
            <a:ext cx="14440014" cy="8109609"/>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endParaRPr lang="en-US" sz="1600" dirty="0"/>
          </a:p>
          <a:p>
            <a:pPr marL="571500" indent="-571500">
              <a:lnSpc>
                <a:spcPct val="150000"/>
              </a:lnSpc>
              <a:buFont typeface="Arial" panose="020B0604020202020204" pitchFamily="34" charset="0"/>
              <a:buChar char="•"/>
            </a:pPr>
            <a:r>
              <a:rPr lang="en-US" sz="3600" dirty="0"/>
              <a:t>Generate Bit Stream</a:t>
            </a:r>
          </a:p>
          <a:p>
            <a:pPr marL="571500" indent="-571500">
              <a:lnSpc>
                <a:spcPct val="150000"/>
              </a:lnSpc>
              <a:buFont typeface="Arial" panose="020B0604020202020204" pitchFamily="34" charset="0"/>
              <a:buChar char="•"/>
            </a:pPr>
            <a:r>
              <a:rPr lang="en-US" sz="3600" dirty="0"/>
              <a:t>Export to the corresponding/connected Hardware</a:t>
            </a:r>
          </a:p>
          <a:p>
            <a:pPr marL="571500" indent="-571500">
              <a:lnSpc>
                <a:spcPct val="150000"/>
              </a:lnSpc>
              <a:buFont typeface="Arial" panose="020B0604020202020204" pitchFamily="34" charset="0"/>
              <a:buChar char="•"/>
            </a:pPr>
            <a:r>
              <a:rPr lang="en-US" sz="3600" dirty="0"/>
              <a:t>Launch </a:t>
            </a:r>
            <a:r>
              <a:rPr lang="en-US" sz="3600" b="1" dirty="0"/>
              <a:t>software development kit (</a:t>
            </a:r>
            <a:r>
              <a:rPr lang="en-US" sz="3600" dirty="0"/>
              <a:t>SDK)</a:t>
            </a:r>
          </a:p>
          <a:p>
            <a:pPr marL="571500" indent="-571500">
              <a:lnSpc>
                <a:spcPct val="150000"/>
              </a:lnSpc>
              <a:buFont typeface="Arial" panose="020B0604020202020204" pitchFamily="34" charset="0"/>
              <a:buChar char="•"/>
            </a:pPr>
            <a:r>
              <a:rPr lang="en-US" sz="3600" dirty="0"/>
              <a:t>Create a Project in SDK</a:t>
            </a:r>
          </a:p>
          <a:p>
            <a:pPr marL="571500" indent="-571500">
              <a:lnSpc>
                <a:spcPct val="150000"/>
              </a:lnSpc>
              <a:buFont typeface="Arial" panose="020B0604020202020204" pitchFamily="34" charset="0"/>
              <a:buChar char="•"/>
            </a:pPr>
            <a:r>
              <a:rPr lang="en-US" sz="3600" dirty="0"/>
              <a:t>Program FPGA board with the </a:t>
            </a:r>
            <a:r>
              <a:rPr lang="en-US" sz="3600" b="1" dirty="0"/>
              <a:t>generated bit stream</a:t>
            </a:r>
          </a:p>
          <a:p>
            <a:pPr marL="571500" indent="-571500">
              <a:lnSpc>
                <a:spcPct val="150000"/>
              </a:lnSpc>
              <a:buFont typeface="Arial" panose="020B0604020202020204" pitchFamily="34" charset="0"/>
              <a:buChar char="•"/>
            </a:pPr>
            <a:r>
              <a:rPr lang="en-US" sz="3600" dirty="0"/>
              <a:t>Run the project</a:t>
            </a:r>
          </a:p>
        </p:txBody>
      </p:sp>
      <p:sp>
        <p:nvSpPr>
          <p:cNvPr id="143" name="Text Placeholder 9">
            <a:extLst>
              <a:ext uri="{FF2B5EF4-FFF2-40B4-BE49-F238E27FC236}">
                <a16:creationId xmlns:a16="http://schemas.microsoft.com/office/drawing/2014/main" id="{D79899DD-34E8-4BC7-B7A5-F098F7BCC21F}"/>
              </a:ext>
            </a:extLst>
          </p:cNvPr>
          <p:cNvSpPr txBox="1">
            <a:spLocks/>
          </p:cNvSpPr>
          <p:nvPr/>
        </p:nvSpPr>
        <p:spPr>
          <a:xfrm>
            <a:off x="364127" y="24473570"/>
            <a:ext cx="29353654" cy="10147032"/>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a:lnSpc>
                <a:spcPct val="100000"/>
              </a:lnSpc>
            </a:pPr>
            <a:endParaRPr lang="en-US" sz="1600" dirty="0"/>
          </a:p>
          <a:p>
            <a:pPr marL="457200" indent="-457200">
              <a:lnSpc>
                <a:spcPct val="100000"/>
              </a:lnSpc>
              <a:spcBef>
                <a:spcPts val="1200"/>
              </a:spcBef>
              <a:buFont typeface="Arial" panose="020B0604020202020204" pitchFamily="34" charset="0"/>
              <a:buChar char="•"/>
            </a:pPr>
            <a:endParaRPr lang="en-US" sz="3400" dirty="0"/>
          </a:p>
        </p:txBody>
      </p:sp>
      <p:pic>
        <p:nvPicPr>
          <p:cNvPr id="148" name="Content Placeholder 3">
            <a:extLst>
              <a:ext uri="{FF2B5EF4-FFF2-40B4-BE49-F238E27FC236}">
                <a16:creationId xmlns:a16="http://schemas.microsoft.com/office/drawing/2014/main" id="{6B61155C-2AAC-4C99-A3B0-DE8525632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7" y="5561512"/>
            <a:ext cx="29353654" cy="10029235"/>
          </a:xfrm>
          <a:prstGeom prst="rect">
            <a:avLst/>
          </a:prstGeom>
        </p:spPr>
      </p:pic>
      <p:sp>
        <p:nvSpPr>
          <p:cNvPr id="149" name="Rectangle 148">
            <a:extLst>
              <a:ext uri="{FF2B5EF4-FFF2-40B4-BE49-F238E27FC236}">
                <a16:creationId xmlns:a16="http://schemas.microsoft.com/office/drawing/2014/main" id="{57A47F01-BACA-4993-82A1-CC3F5FF4A9DC}"/>
              </a:ext>
            </a:extLst>
          </p:cNvPr>
          <p:cNvSpPr/>
          <p:nvPr/>
        </p:nvSpPr>
        <p:spPr>
          <a:xfrm>
            <a:off x="19972113" y="10176542"/>
            <a:ext cx="8610262" cy="2271097"/>
          </a:xfrm>
          <a:prstGeom prst="rect">
            <a:avLst/>
          </a:prstGeom>
          <a:noFill/>
          <a:ln w="57150">
            <a:solidFill>
              <a:schemeClr val="accent3">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Content Placeholder 4">
            <a:extLst>
              <a:ext uri="{FF2B5EF4-FFF2-40B4-BE49-F238E27FC236}">
                <a16:creationId xmlns:a16="http://schemas.microsoft.com/office/drawing/2014/main" id="{29E911D7-C293-4F51-B49A-9AADD5D46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63" y="16463914"/>
            <a:ext cx="14748873" cy="7541683"/>
          </a:xfrm>
          <a:prstGeom prst="rect">
            <a:avLst/>
          </a:prstGeom>
        </p:spPr>
      </p:pic>
      <p:cxnSp>
        <p:nvCxnSpPr>
          <p:cNvPr id="16" name="Straight Arrow Connector 15">
            <a:extLst>
              <a:ext uri="{FF2B5EF4-FFF2-40B4-BE49-F238E27FC236}">
                <a16:creationId xmlns:a16="http://schemas.microsoft.com/office/drawing/2014/main" id="{94B3E1C4-F834-43E4-9E6C-594171B45F22}"/>
              </a:ext>
            </a:extLst>
          </p:cNvPr>
          <p:cNvCxnSpPr/>
          <p:nvPr/>
        </p:nvCxnSpPr>
        <p:spPr>
          <a:xfrm flipH="1">
            <a:off x="13373100" y="12447639"/>
            <a:ext cx="6599013" cy="3952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5364031" y="15685997"/>
            <a:ext cx="8208854"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From </a:t>
            </a:r>
            <a:r>
              <a:rPr lang="en-US" sz="4000" b="1" dirty="0" err="1">
                <a:solidFill>
                  <a:schemeClr val="tx2"/>
                </a:solidFill>
              </a:rPr>
              <a:t>Vivado</a:t>
            </a:r>
            <a:r>
              <a:rPr lang="en-US" sz="4000" b="1" dirty="0">
                <a:solidFill>
                  <a:schemeClr val="tx2"/>
                </a:solidFill>
              </a:rPr>
              <a:t> to FPGA board</a:t>
            </a:r>
          </a:p>
        </p:txBody>
      </p:sp>
      <p:sp>
        <p:nvSpPr>
          <p:cNvPr id="135" name="TextBox 134">
            <a:extLst>
              <a:ext uri="{FF2B5EF4-FFF2-40B4-BE49-F238E27FC236}">
                <a16:creationId xmlns:a16="http://schemas.microsoft.com/office/drawing/2014/main" id="{5B03159A-B7C2-42F3-88EE-39D380CBF58F}"/>
              </a:ext>
            </a:extLst>
          </p:cNvPr>
          <p:cNvSpPr txBox="1"/>
          <p:nvPr/>
        </p:nvSpPr>
        <p:spPr>
          <a:xfrm>
            <a:off x="511394" y="24143382"/>
            <a:ext cx="8208854"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From </a:t>
            </a:r>
            <a:r>
              <a:rPr lang="en-US" sz="4000" b="1" dirty="0" err="1">
                <a:solidFill>
                  <a:schemeClr val="tx2"/>
                </a:solidFill>
              </a:rPr>
              <a:t>Vivado</a:t>
            </a:r>
            <a:r>
              <a:rPr lang="en-US" sz="4000" b="1" dirty="0">
                <a:solidFill>
                  <a:schemeClr val="tx2"/>
                </a:solidFill>
              </a:rPr>
              <a:t> to FPGA board</a:t>
            </a:r>
          </a:p>
        </p:txBody>
      </p:sp>
      <p:sp>
        <p:nvSpPr>
          <p:cNvPr id="152" name="Text Placeholder 9">
            <a:extLst>
              <a:ext uri="{FF2B5EF4-FFF2-40B4-BE49-F238E27FC236}">
                <a16:creationId xmlns:a16="http://schemas.microsoft.com/office/drawing/2014/main" id="{AC3952AF-0770-4845-8306-074749AF370F}"/>
              </a:ext>
            </a:extLst>
          </p:cNvPr>
          <p:cNvSpPr txBox="1">
            <a:spLocks/>
          </p:cNvSpPr>
          <p:nvPr/>
        </p:nvSpPr>
        <p:spPr>
          <a:xfrm>
            <a:off x="446509" y="35088575"/>
            <a:ext cx="29344307" cy="6840403"/>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a:lnSpc>
                <a:spcPct val="100000"/>
              </a:lnSpc>
            </a:pPr>
            <a:endParaRPr lang="en-US" sz="1600" dirty="0"/>
          </a:p>
          <a:p>
            <a:pPr marL="457200" indent="-457200">
              <a:lnSpc>
                <a:spcPct val="100000"/>
              </a:lnSpc>
              <a:spcBef>
                <a:spcPts val="1200"/>
              </a:spcBef>
              <a:buFont typeface="Arial" panose="020B0604020202020204" pitchFamily="34" charset="0"/>
              <a:buChar char="•"/>
            </a:pPr>
            <a:endParaRPr lang="en-US" sz="3400" dirty="0"/>
          </a:p>
        </p:txBody>
      </p:sp>
      <p:sp>
        <p:nvSpPr>
          <p:cNvPr id="153" name="TextBox 152">
            <a:extLst>
              <a:ext uri="{FF2B5EF4-FFF2-40B4-BE49-F238E27FC236}">
                <a16:creationId xmlns:a16="http://schemas.microsoft.com/office/drawing/2014/main" id="{01BBDC40-D281-450F-8731-5CF5A9559661}"/>
              </a:ext>
            </a:extLst>
          </p:cNvPr>
          <p:cNvSpPr txBox="1"/>
          <p:nvPr/>
        </p:nvSpPr>
        <p:spPr>
          <a:xfrm>
            <a:off x="549494" y="34705135"/>
            <a:ext cx="8208854"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Xilinx </a:t>
            </a:r>
            <a:r>
              <a:rPr lang="en-US" sz="4000" b="1" dirty="0" err="1">
                <a:solidFill>
                  <a:schemeClr val="tx2"/>
                </a:solidFill>
              </a:rPr>
              <a:t>Zync</a:t>
            </a:r>
            <a:r>
              <a:rPr lang="en-US" sz="4000" b="1" dirty="0">
                <a:solidFill>
                  <a:schemeClr val="tx2"/>
                </a:solidFill>
              </a:rPr>
              <a:t> board Setup</a:t>
            </a:r>
          </a:p>
        </p:txBody>
      </p:sp>
      <p:pic>
        <p:nvPicPr>
          <p:cNvPr id="154" name="Content Placeholder 3">
            <a:extLst>
              <a:ext uri="{FF2B5EF4-FFF2-40B4-BE49-F238E27FC236}">
                <a16:creationId xmlns:a16="http://schemas.microsoft.com/office/drawing/2014/main" id="{0142588D-222A-4004-8061-C1BDAF83A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62" y="24851269"/>
            <a:ext cx="29371119" cy="9610302"/>
          </a:xfrm>
          <a:prstGeom prst="rect">
            <a:avLst/>
          </a:prstGeom>
        </p:spPr>
      </p:pic>
      <p:pic>
        <p:nvPicPr>
          <p:cNvPr id="18" name="Picture 17" descr="A computer on a table&#10;&#10;Description automatically generated with low confidence">
            <a:extLst>
              <a:ext uri="{FF2B5EF4-FFF2-40B4-BE49-F238E27FC236}">
                <a16:creationId xmlns:a16="http://schemas.microsoft.com/office/drawing/2014/main" id="{C4531BDD-3768-4437-8A6F-1F8AD4ED7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27561" y="35442518"/>
            <a:ext cx="10548094" cy="6437212"/>
          </a:xfrm>
          <a:prstGeom prst="rect">
            <a:avLst/>
          </a:prstGeom>
        </p:spPr>
      </p:pic>
      <p:pic>
        <p:nvPicPr>
          <p:cNvPr id="20" name="Picture 19" descr="A picture containing text, electronics, computer&#10;&#10;Description automatically generated">
            <a:extLst>
              <a:ext uri="{FF2B5EF4-FFF2-40B4-BE49-F238E27FC236}">
                <a16:creationId xmlns:a16="http://schemas.microsoft.com/office/drawing/2014/main" id="{4695ABC6-46D5-40F8-845C-26267B761B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8311" y="35481339"/>
            <a:ext cx="11918695" cy="6437212"/>
          </a:xfrm>
          <a:prstGeom prst="rect">
            <a:avLst/>
          </a:prstGeom>
        </p:spPr>
      </p:pic>
    </p:spTree>
    <p:extLst>
      <p:ext uri="{BB962C8B-B14F-4D97-AF65-F5344CB8AC3E}">
        <p14:creationId xmlns:p14="http://schemas.microsoft.com/office/powerpoint/2010/main" val="33478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500" tmFilter="0, 0; .2, .5; .8, .5; 1, 0"/>
                                        <p:tgtEl>
                                          <p:spTgt spid="149"/>
                                        </p:tgtEl>
                                      </p:cBhvr>
                                    </p:animEffect>
                                    <p:animScale>
                                      <p:cBhvr>
                                        <p:cTn id="14" dur="250" autoRev="1" fill="hold"/>
                                        <p:tgtEl>
                                          <p:spTgt spid="1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9" grpId="1"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4765</TotalTime>
  <Words>96</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Narrow</vt:lpstr>
      <vt:lpstr>Bebas</vt:lpstr>
      <vt:lpstr>Calibri</vt:lpstr>
      <vt:lpstr>Calibri Light</vt:lpstr>
      <vt:lpstr>Times New Roman</vt:lpstr>
      <vt:lpstr>Office Theme</vt:lpstr>
      <vt:lpstr>Custom Design</vt:lpstr>
      <vt:lpstr>Baseband Algorithms for 5G NR</vt:lpstr>
    </vt:vector>
  </TitlesOfParts>
  <Company>Appalachian College of Pharmacy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Mamoon Rashid</dc:creator>
  <cp:lastModifiedBy>Venkatesh Khammammetti</cp:lastModifiedBy>
  <cp:revision>194</cp:revision>
  <dcterms:created xsi:type="dcterms:W3CDTF">2018-01-30T15:18:59Z</dcterms:created>
  <dcterms:modified xsi:type="dcterms:W3CDTF">2021-12-07T04:40:21Z</dcterms:modified>
</cp:coreProperties>
</file>