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Lst>
  <p:sldIdLst>
    <p:sldId id="259" r:id="rId3"/>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8" userDrawn="1">
          <p15:clr>
            <a:srgbClr val="A4A3A4"/>
          </p15:clr>
        </p15:guide>
        <p15:guide id="2" pos="95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A2EC9-A61E-4B81-AAC8-A316C57F3D5F}" v="7" dt="2021-11-22T10:15:56.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snapToGrid="0">
      <p:cViewPr>
        <p:scale>
          <a:sx n="33" d="100"/>
          <a:sy n="33" d="100"/>
        </p:scale>
        <p:origin x="2244" y="-840"/>
      </p:cViewPr>
      <p:guideLst>
        <p:guide orient="horz" pos="13478"/>
        <p:guide pos="95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katesh Khammammetti" userId="e051b343-f8fd-4ed9-a386-1297e4342fbe" providerId="ADAL" clId="{ACFA2EC9-A61E-4B81-AAC8-A316C57F3D5F}"/>
    <pc:docChg chg="custSel modSld">
      <pc:chgData name="Venkatesh Khammammetti" userId="e051b343-f8fd-4ed9-a386-1297e4342fbe" providerId="ADAL" clId="{ACFA2EC9-A61E-4B81-AAC8-A316C57F3D5F}" dt="2021-11-22T10:22:41.778" v="673" actId="14100"/>
      <pc:docMkLst>
        <pc:docMk/>
      </pc:docMkLst>
      <pc:sldChg chg="addSp delSp modSp mod delAnim">
        <pc:chgData name="Venkatesh Khammammetti" userId="e051b343-f8fd-4ed9-a386-1297e4342fbe" providerId="ADAL" clId="{ACFA2EC9-A61E-4B81-AAC8-A316C57F3D5F}" dt="2021-11-22T10:22:41.778" v="673" actId="14100"/>
        <pc:sldMkLst>
          <pc:docMk/>
          <pc:sldMk cId="3347853900" sldId="259"/>
        </pc:sldMkLst>
        <pc:spChg chg="mod">
          <ac:chgData name="Venkatesh Khammammetti" userId="e051b343-f8fd-4ed9-a386-1297e4342fbe" providerId="ADAL" clId="{ACFA2EC9-A61E-4B81-AAC8-A316C57F3D5F}" dt="2021-11-22T10:11:26.936" v="371" actId="1036"/>
          <ac:spMkLst>
            <pc:docMk/>
            <pc:sldMk cId="3347853900" sldId="259"/>
            <ac:spMk id="33" creationId="{4D8AA25B-44B2-4CD9-8F43-505758AF4373}"/>
          </ac:spMkLst>
        </pc:spChg>
        <pc:spChg chg="mod">
          <ac:chgData name="Venkatesh Khammammetti" userId="e051b343-f8fd-4ed9-a386-1297e4342fbe" providerId="ADAL" clId="{ACFA2EC9-A61E-4B81-AAC8-A316C57F3D5F}" dt="2021-11-22T10:14:25.372" v="556" actId="14100"/>
          <ac:spMkLst>
            <pc:docMk/>
            <pc:sldMk cId="3347853900" sldId="259"/>
            <ac:spMk id="34" creationId="{29F49648-7A3A-4FBA-B8B6-4B896E8A886B}"/>
          </ac:spMkLst>
        </pc:spChg>
        <pc:spChg chg="mod">
          <ac:chgData name="Venkatesh Khammammetti" userId="e051b343-f8fd-4ed9-a386-1297e4342fbe" providerId="ADAL" clId="{ACFA2EC9-A61E-4B81-AAC8-A316C57F3D5F}" dt="2021-11-22T10:14:00.728" v="552" actId="1036"/>
          <ac:spMkLst>
            <pc:docMk/>
            <pc:sldMk cId="3347853900" sldId="259"/>
            <ac:spMk id="36" creationId="{C9B4412E-6000-4708-A455-5115F56102D0}"/>
          </ac:spMkLst>
        </pc:spChg>
        <pc:spChg chg="mod">
          <ac:chgData name="Venkatesh Khammammetti" userId="e051b343-f8fd-4ed9-a386-1297e4342fbe" providerId="ADAL" clId="{ACFA2EC9-A61E-4B81-AAC8-A316C57F3D5F}" dt="2021-11-22T10:13:10.228" v="485" actId="14100"/>
          <ac:spMkLst>
            <pc:docMk/>
            <pc:sldMk cId="3347853900" sldId="259"/>
            <ac:spMk id="37" creationId="{D874C264-4388-48E7-A48D-833F2B4D0282}"/>
          </ac:spMkLst>
        </pc:spChg>
        <pc:spChg chg="mod">
          <ac:chgData name="Venkatesh Khammammetti" userId="e051b343-f8fd-4ed9-a386-1297e4342fbe" providerId="ADAL" clId="{ACFA2EC9-A61E-4B81-AAC8-A316C57F3D5F}" dt="2021-11-22T10:13:04.324" v="484" actId="14100"/>
          <ac:spMkLst>
            <pc:docMk/>
            <pc:sldMk cId="3347853900" sldId="259"/>
            <ac:spMk id="38" creationId="{440F7D56-CC28-4058-90CF-83C6FBF83C48}"/>
          </ac:spMkLst>
        </pc:spChg>
        <pc:spChg chg="mod">
          <ac:chgData name="Venkatesh Khammammetti" userId="e051b343-f8fd-4ed9-a386-1297e4342fbe" providerId="ADAL" clId="{ACFA2EC9-A61E-4B81-AAC8-A316C57F3D5F}" dt="2021-11-22T10:06:30.834" v="152" actId="313"/>
          <ac:spMkLst>
            <pc:docMk/>
            <pc:sldMk cId="3347853900" sldId="259"/>
            <ac:spMk id="39" creationId="{6CF800C9-50F5-4287-B74E-C1F767FB1155}"/>
          </ac:spMkLst>
        </pc:spChg>
        <pc:spChg chg="mod">
          <ac:chgData name="Venkatesh Khammammetti" userId="e051b343-f8fd-4ed9-a386-1297e4342fbe" providerId="ADAL" clId="{ACFA2EC9-A61E-4B81-AAC8-A316C57F3D5F}" dt="2021-11-22T10:20:43.416" v="628" actId="1036"/>
          <ac:spMkLst>
            <pc:docMk/>
            <pc:sldMk cId="3347853900" sldId="259"/>
            <ac:spMk id="40" creationId="{00000000-0000-0000-0000-000000000000}"/>
          </ac:spMkLst>
        </pc:spChg>
        <pc:spChg chg="mod">
          <ac:chgData name="Venkatesh Khammammetti" userId="e051b343-f8fd-4ed9-a386-1297e4342fbe" providerId="ADAL" clId="{ACFA2EC9-A61E-4B81-AAC8-A316C57F3D5F}" dt="2021-11-22T10:20:48.471" v="634" actId="1036"/>
          <ac:spMkLst>
            <pc:docMk/>
            <pc:sldMk cId="3347853900" sldId="259"/>
            <ac:spMk id="41" creationId="{00000000-0000-0000-0000-000000000000}"/>
          </ac:spMkLst>
        </pc:spChg>
        <pc:spChg chg="mod">
          <ac:chgData name="Venkatesh Khammammetti" userId="e051b343-f8fd-4ed9-a386-1297e4342fbe" providerId="ADAL" clId="{ACFA2EC9-A61E-4B81-AAC8-A316C57F3D5F}" dt="2021-11-22T10:06:02.742" v="113" actId="20577"/>
          <ac:spMkLst>
            <pc:docMk/>
            <pc:sldMk cId="3347853900" sldId="259"/>
            <ac:spMk id="42" creationId="{EF4AB507-25FE-41C8-94A9-6D763A0FC173}"/>
          </ac:spMkLst>
        </pc:spChg>
        <pc:spChg chg="mod">
          <ac:chgData name="Venkatesh Khammammetti" userId="e051b343-f8fd-4ed9-a386-1297e4342fbe" providerId="ADAL" clId="{ACFA2EC9-A61E-4B81-AAC8-A316C57F3D5F}" dt="2021-11-22T10:05:38.667" v="62" actId="1036"/>
          <ac:spMkLst>
            <pc:docMk/>
            <pc:sldMk cId="3347853900" sldId="259"/>
            <ac:spMk id="43" creationId="{0FF63208-6D9B-4E5D-ADC8-426066A59A73}"/>
          </ac:spMkLst>
        </pc:spChg>
        <pc:spChg chg="mod">
          <ac:chgData name="Venkatesh Khammammetti" userId="e051b343-f8fd-4ed9-a386-1297e4342fbe" providerId="ADAL" clId="{ACFA2EC9-A61E-4B81-AAC8-A316C57F3D5F}" dt="2021-11-22T10:06:36.572" v="154" actId="14100"/>
          <ac:spMkLst>
            <pc:docMk/>
            <pc:sldMk cId="3347853900" sldId="259"/>
            <ac:spMk id="44" creationId="{3F648FE4-44B1-4E48-97C5-DDC0D7164F12}"/>
          </ac:spMkLst>
        </pc:spChg>
        <pc:spChg chg="mod">
          <ac:chgData name="Venkatesh Khammammetti" userId="e051b343-f8fd-4ed9-a386-1297e4342fbe" providerId="ADAL" clId="{ACFA2EC9-A61E-4B81-AAC8-A316C57F3D5F}" dt="2021-11-22T10:22:41.778" v="673" actId="14100"/>
          <ac:spMkLst>
            <pc:docMk/>
            <pc:sldMk cId="3347853900" sldId="259"/>
            <ac:spMk id="45" creationId="{E0B589C5-5F73-49E9-9061-810B2BECF0CC}"/>
          </ac:spMkLst>
        </pc:spChg>
        <pc:spChg chg="mod">
          <ac:chgData name="Venkatesh Khammammetti" userId="e051b343-f8fd-4ed9-a386-1297e4342fbe" providerId="ADAL" clId="{ACFA2EC9-A61E-4B81-AAC8-A316C57F3D5F}" dt="2021-11-22T10:06:06.586" v="114"/>
          <ac:spMkLst>
            <pc:docMk/>
            <pc:sldMk cId="3347853900" sldId="259"/>
            <ac:spMk id="46" creationId="{BBA17B30-5190-49FB-94A5-A59DF1ADCD48}"/>
          </ac:spMkLst>
        </pc:spChg>
        <pc:spChg chg="mod">
          <ac:chgData name="Venkatesh Khammammetti" userId="e051b343-f8fd-4ed9-a386-1297e4342fbe" providerId="ADAL" clId="{ACFA2EC9-A61E-4B81-AAC8-A316C57F3D5F}" dt="2021-11-22T10:12:58.602" v="483" actId="14100"/>
          <ac:spMkLst>
            <pc:docMk/>
            <pc:sldMk cId="3347853900" sldId="259"/>
            <ac:spMk id="50" creationId="{00000000-0000-0000-0000-000000000000}"/>
          </ac:spMkLst>
        </pc:spChg>
        <pc:spChg chg="mod">
          <ac:chgData name="Venkatesh Khammammetti" userId="e051b343-f8fd-4ed9-a386-1297e4342fbe" providerId="ADAL" clId="{ACFA2EC9-A61E-4B81-AAC8-A316C57F3D5F}" dt="2021-11-22T10:20:36.651" v="624" actId="1036"/>
          <ac:spMkLst>
            <pc:docMk/>
            <pc:sldMk cId="3347853900" sldId="259"/>
            <ac:spMk id="51" creationId="{00000000-0000-0000-0000-000000000000}"/>
          </ac:spMkLst>
        </pc:spChg>
        <pc:spChg chg="del">
          <ac:chgData name="Venkatesh Khammammetti" userId="e051b343-f8fd-4ed9-a386-1297e4342fbe" providerId="ADAL" clId="{ACFA2EC9-A61E-4B81-AAC8-A316C57F3D5F}" dt="2021-11-22T10:03:01.999" v="1" actId="478"/>
          <ac:spMkLst>
            <pc:docMk/>
            <pc:sldMk cId="3347853900" sldId="259"/>
            <ac:spMk id="92" creationId="{FAE51465-9975-4FC6-BD87-5142D9E8B3F6}"/>
          </ac:spMkLst>
        </pc:spChg>
        <pc:spChg chg="del">
          <ac:chgData name="Venkatesh Khammammetti" userId="e051b343-f8fd-4ed9-a386-1297e4342fbe" providerId="ADAL" clId="{ACFA2EC9-A61E-4B81-AAC8-A316C57F3D5F}" dt="2021-11-22T10:03:10.486" v="4" actId="478"/>
          <ac:spMkLst>
            <pc:docMk/>
            <pc:sldMk cId="3347853900" sldId="259"/>
            <ac:spMk id="95" creationId="{AE9AAC54-870B-4781-A161-805D75D1B7BB}"/>
          </ac:spMkLst>
        </pc:spChg>
        <pc:spChg chg="del">
          <ac:chgData name="Venkatesh Khammammetti" userId="e051b343-f8fd-4ed9-a386-1297e4342fbe" providerId="ADAL" clId="{ACFA2EC9-A61E-4B81-AAC8-A316C57F3D5F}" dt="2021-11-22T10:03:01.999" v="1" actId="478"/>
          <ac:spMkLst>
            <pc:docMk/>
            <pc:sldMk cId="3347853900" sldId="259"/>
            <ac:spMk id="96" creationId="{7C5C835E-4468-4077-998F-2795EE98AB3C}"/>
          </ac:spMkLst>
        </pc:spChg>
        <pc:spChg chg="del">
          <ac:chgData name="Venkatesh Khammammetti" userId="e051b343-f8fd-4ed9-a386-1297e4342fbe" providerId="ADAL" clId="{ACFA2EC9-A61E-4B81-AAC8-A316C57F3D5F}" dt="2021-11-22T10:03:01.999" v="1" actId="478"/>
          <ac:spMkLst>
            <pc:docMk/>
            <pc:sldMk cId="3347853900" sldId="259"/>
            <ac:spMk id="100" creationId="{F9B113E4-BCA1-4B7F-9B30-B99280756CF5}"/>
          </ac:spMkLst>
        </pc:spChg>
        <pc:spChg chg="del mod">
          <ac:chgData name="Venkatesh Khammammetti" userId="e051b343-f8fd-4ed9-a386-1297e4342fbe" providerId="ADAL" clId="{ACFA2EC9-A61E-4B81-AAC8-A316C57F3D5F}" dt="2021-11-22T10:03:07.589" v="3" actId="478"/>
          <ac:spMkLst>
            <pc:docMk/>
            <pc:sldMk cId="3347853900" sldId="259"/>
            <ac:spMk id="103" creationId="{52048BEB-7AF4-4B86-928E-9EB4F589A0E6}"/>
          </ac:spMkLst>
        </pc:spChg>
        <pc:spChg chg="del">
          <ac:chgData name="Venkatesh Khammammetti" userId="e051b343-f8fd-4ed9-a386-1297e4342fbe" providerId="ADAL" clId="{ACFA2EC9-A61E-4B81-AAC8-A316C57F3D5F}" dt="2021-11-22T10:03:01.999" v="1" actId="478"/>
          <ac:spMkLst>
            <pc:docMk/>
            <pc:sldMk cId="3347853900" sldId="259"/>
            <ac:spMk id="106" creationId="{ACA4B1B0-040E-4790-B30B-0934DBD2DE27}"/>
          </ac:spMkLst>
        </pc:spChg>
        <pc:spChg chg="del">
          <ac:chgData name="Venkatesh Khammammetti" userId="e051b343-f8fd-4ed9-a386-1297e4342fbe" providerId="ADAL" clId="{ACFA2EC9-A61E-4B81-AAC8-A316C57F3D5F}" dt="2021-11-22T10:03:01.999" v="1" actId="478"/>
          <ac:spMkLst>
            <pc:docMk/>
            <pc:sldMk cId="3347853900" sldId="259"/>
            <ac:spMk id="107" creationId="{C7EC6835-5E31-496D-87AD-2455D6F1BE52}"/>
          </ac:spMkLst>
        </pc:spChg>
        <pc:spChg chg="del">
          <ac:chgData name="Venkatesh Khammammetti" userId="e051b343-f8fd-4ed9-a386-1297e4342fbe" providerId="ADAL" clId="{ACFA2EC9-A61E-4B81-AAC8-A316C57F3D5F}" dt="2021-11-22T10:03:10.486" v="4" actId="478"/>
          <ac:spMkLst>
            <pc:docMk/>
            <pc:sldMk cId="3347853900" sldId="259"/>
            <ac:spMk id="111" creationId="{EB402520-BCF3-497C-BC33-82DF34E3EFE6}"/>
          </ac:spMkLst>
        </pc:spChg>
        <pc:spChg chg="del">
          <ac:chgData name="Venkatesh Khammammetti" userId="e051b343-f8fd-4ed9-a386-1297e4342fbe" providerId="ADAL" clId="{ACFA2EC9-A61E-4B81-AAC8-A316C57F3D5F}" dt="2021-11-22T10:03:10.486" v="4" actId="478"/>
          <ac:spMkLst>
            <pc:docMk/>
            <pc:sldMk cId="3347853900" sldId="259"/>
            <ac:spMk id="112" creationId="{352BE520-9AAA-4AAD-8D00-E483C26596BC}"/>
          </ac:spMkLst>
        </pc:spChg>
        <pc:spChg chg="add mod">
          <ac:chgData name="Venkatesh Khammammetti" userId="e051b343-f8fd-4ed9-a386-1297e4342fbe" providerId="ADAL" clId="{ACFA2EC9-A61E-4B81-AAC8-A316C57F3D5F}" dt="2021-11-22T10:09:20.600" v="313" actId="1035"/>
          <ac:spMkLst>
            <pc:docMk/>
            <pc:sldMk cId="3347853900" sldId="259"/>
            <ac:spMk id="120" creationId="{22580745-352B-4B3D-B290-8AB2D4B352F3}"/>
          </ac:spMkLst>
        </pc:spChg>
        <pc:spChg chg="add mod">
          <ac:chgData name="Venkatesh Khammammetti" userId="e051b343-f8fd-4ed9-a386-1297e4342fbe" providerId="ADAL" clId="{ACFA2EC9-A61E-4B81-AAC8-A316C57F3D5F}" dt="2021-11-22T10:10:04.329" v="337" actId="1038"/>
          <ac:spMkLst>
            <pc:docMk/>
            <pc:sldMk cId="3347853900" sldId="259"/>
            <ac:spMk id="122" creationId="{917FC87C-39D1-401D-B5FF-39B0A2CDA550}"/>
          </ac:spMkLst>
        </pc:spChg>
        <pc:spChg chg="add mod">
          <ac:chgData name="Venkatesh Khammammetti" userId="e051b343-f8fd-4ed9-a386-1297e4342fbe" providerId="ADAL" clId="{ACFA2EC9-A61E-4B81-AAC8-A316C57F3D5F}" dt="2021-11-22T10:21:26.763" v="661" actId="14100"/>
          <ac:spMkLst>
            <pc:docMk/>
            <pc:sldMk cId="3347853900" sldId="259"/>
            <ac:spMk id="126" creationId="{8DBAFFCC-7909-4A4E-8497-F64819682309}"/>
          </ac:spMkLst>
        </pc:spChg>
        <pc:spChg chg="add mod">
          <ac:chgData name="Venkatesh Khammammetti" userId="e051b343-f8fd-4ed9-a386-1297e4342fbe" providerId="ADAL" clId="{ACFA2EC9-A61E-4B81-AAC8-A316C57F3D5F}" dt="2021-11-22T10:21:37.383" v="667" actId="1035"/>
          <ac:spMkLst>
            <pc:docMk/>
            <pc:sldMk cId="3347853900" sldId="259"/>
            <ac:spMk id="127" creationId="{48B5E01F-0506-4A22-9FBB-8FB1B341BDB7}"/>
          </ac:spMkLst>
        </pc:spChg>
        <pc:spChg chg="del">
          <ac:chgData name="Venkatesh Khammammetti" userId="e051b343-f8fd-4ed9-a386-1297e4342fbe" providerId="ADAL" clId="{ACFA2EC9-A61E-4B81-AAC8-A316C57F3D5F}" dt="2021-11-22T10:03:17.036" v="6" actId="478"/>
          <ac:spMkLst>
            <pc:docMk/>
            <pc:sldMk cId="3347853900" sldId="259"/>
            <ac:spMk id="183" creationId="{247EE40A-C311-4752-83CF-5AEA5F2DD26A}"/>
          </ac:spMkLst>
        </pc:spChg>
        <pc:spChg chg="del">
          <ac:chgData name="Venkatesh Khammammetti" userId="e051b343-f8fd-4ed9-a386-1297e4342fbe" providerId="ADAL" clId="{ACFA2EC9-A61E-4B81-AAC8-A316C57F3D5F}" dt="2021-11-22T10:03:17.036" v="6" actId="478"/>
          <ac:spMkLst>
            <pc:docMk/>
            <pc:sldMk cId="3347853900" sldId="259"/>
            <ac:spMk id="184" creationId="{CA75953C-4283-4CB9-930E-17A46C494D76}"/>
          </ac:spMkLst>
        </pc:spChg>
        <pc:spChg chg="del">
          <ac:chgData name="Venkatesh Khammammetti" userId="e051b343-f8fd-4ed9-a386-1297e4342fbe" providerId="ADAL" clId="{ACFA2EC9-A61E-4B81-AAC8-A316C57F3D5F}" dt="2021-11-22T10:03:17.036" v="6" actId="478"/>
          <ac:spMkLst>
            <pc:docMk/>
            <pc:sldMk cId="3347853900" sldId="259"/>
            <ac:spMk id="185" creationId="{D9CB4514-E14B-4619-812E-CA08A300754B}"/>
          </ac:spMkLst>
        </pc:spChg>
        <pc:spChg chg="del">
          <ac:chgData name="Venkatesh Khammammetti" userId="e051b343-f8fd-4ed9-a386-1297e4342fbe" providerId="ADAL" clId="{ACFA2EC9-A61E-4B81-AAC8-A316C57F3D5F}" dt="2021-11-22T10:03:17.036" v="6" actId="478"/>
          <ac:spMkLst>
            <pc:docMk/>
            <pc:sldMk cId="3347853900" sldId="259"/>
            <ac:spMk id="206" creationId="{3DA014E9-EBE3-4C06-8CE8-9E24C83F7A56}"/>
          </ac:spMkLst>
        </pc:spChg>
        <pc:spChg chg="del">
          <ac:chgData name="Venkatesh Khammammetti" userId="e051b343-f8fd-4ed9-a386-1297e4342fbe" providerId="ADAL" clId="{ACFA2EC9-A61E-4B81-AAC8-A316C57F3D5F}" dt="2021-11-22T10:03:17.036" v="6" actId="478"/>
          <ac:spMkLst>
            <pc:docMk/>
            <pc:sldMk cId="3347853900" sldId="259"/>
            <ac:spMk id="207" creationId="{52E58CB1-E7D8-4DD7-98EB-E776DF72635A}"/>
          </ac:spMkLst>
        </pc:spChg>
        <pc:spChg chg="del">
          <ac:chgData name="Venkatesh Khammammetti" userId="e051b343-f8fd-4ed9-a386-1297e4342fbe" providerId="ADAL" clId="{ACFA2EC9-A61E-4B81-AAC8-A316C57F3D5F}" dt="2021-11-22T10:03:17.036" v="6" actId="478"/>
          <ac:spMkLst>
            <pc:docMk/>
            <pc:sldMk cId="3347853900" sldId="259"/>
            <ac:spMk id="208" creationId="{9947C2A7-3A1B-4F3C-B475-3CEB8ED0E535}"/>
          </ac:spMkLst>
        </pc:spChg>
        <pc:spChg chg="del">
          <ac:chgData name="Venkatesh Khammammetti" userId="e051b343-f8fd-4ed9-a386-1297e4342fbe" providerId="ADAL" clId="{ACFA2EC9-A61E-4B81-AAC8-A316C57F3D5F}" dt="2021-11-22T10:03:17.036" v="6" actId="478"/>
          <ac:spMkLst>
            <pc:docMk/>
            <pc:sldMk cId="3347853900" sldId="259"/>
            <ac:spMk id="209" creationId="{9CFD94FA-A84E-4E7D-AE1F-68A58ED1E510}"/>
          </ac:spMkLst>
        </pc:spChg>
        <pc:grpChg chg="mod">
          <ac:chgData name="Venkatesh Khammammetti" userId="e051b343-f8fd-4ed9-a386-1297e4342fbe" providerId="ADAL" clId="{ACFA2EC9-A61E-4B81-AAC8-A316C57F3D5F}" dt="2021-11-22T10:14:13.893" v="555" actId="14100"/>
          <ac:grpSpMkLst>
            <pc:docMk/>
            <pc:sldMk cId="3347853900" sldId="259"/>
            <ac:grpSpMk id="48" creationId="{59EF56FA-DEB8-4704-8BC8-6D8BC20059D9}"/>
          </ac:grpSpMkLst>
        </pc:grpChg>
        <pc:graphicFrameChg chg="del">
          <ac:chgData name="Venkatesh Khammammetti" userId="e051b343-f8fd-4ed9-a386-1297e4342fbe" providerId="ADAL" clId="{ACFA2EC9-A61E-4B81-AAC8-A316C57F3D5F}" dt="2021-11-22T10:03:01.999" v="1" actId="478"/>
          <ac:graphicFrameMkLst>
            <pc:docMk/>
            <pc:sldMk cId="3347853900" sldId="259"/>
            <ac:graphicFrameMk id="97" creationId="{3F1D4476-0519-4FB6-BABD-737ADC6ACD87}"/>
          </ac:graphicFrameMkLst>
        </pc:graphicFrameChg>
        <pc:graphicFrameChg chg="del">
          <ac:chgData name="Venkatesh Khammammetti" userId="e051b343-f8fd-4ed9-a386-1297e4342fbe" providerId="ADAL" clId="{ACFA2EC9-A61E-4B81-AAC8-A316C57F3D5F}" dt="2021-11-22T10:03:01.999" v="1" actId="478"/>
          <ac:graphicFrameMkLst>
            <pc:docMk/>
            <pc:sldMk cId="3347853900" sldId="259"/>
            <ac:graphicFrameMk id="102" creationId="{E28A6ECA-79B0-437E-A642-1D078A5E7134}"/>
          </ac:graphicFrameMkLst>
        </pc:graphicFrameChg>
        <pc:graphicFrameChg chg="del">
          <ac:chgData name="Venkatesh Khammammetti" userId="e051b343-f8fd-4ed9-a386-1297e4342fbe" providerId="ADAL" clId="{ACFA2EC9-A61E-4B81-AAC8-A316C57F3D5F}" dt="2021-11-22T10:03:17.036" v="6" actId="478"/>
          <ac:graphicFrameMkLst>
            <pc:docMk/>
            <pc:sldMk cId="3347853900" sldId="259"/>
            <ac:graphicFrameMk id="186" creationId="{6D3D9A4E-3751-430F-8B2C-105C3E77D743}"/>
          </ac:graphicFrameMkLst>
        </pc:graphicFrameChg>
        <pc:graphicFrameChg chg="del">
          <ac:chgData name="Venkatesh Khammammetti" userId="e051b343-f8fd-4ed9-a386-1297e4342fbe" providerId="ADAL" clId="{ACFA2EC9-A61E-4B81-AAC8-A316C57F3D5F}" dt="2021-11-22T10:03:17.036" v="6" actId="478"/>
          <ac:graphicFrameMkLst>
            <pc:docMk/>
            <pc:sldMk cId="3347853900" sldId="259"/>
            <ac:graphicFrameMk id="187" creationId="{0D67EE7F-E162-4FBF-81D3-40570757DFD4}"/>
          </ac:graphicFrameMkLst>
        </pc:graphicFrameChg>
        <pc:graphicFrameChg chg="del">
          <ac:chgData name="Venkatesh Khammammetti" userId="e051b343-f8fd-4ed9-a386-1297e4342fbe" providerId="ADAL" clId="{ACFA2EC9-A61E-4B81-AAC8-A316C57F3D5F}" dt="2021-11-22T10:03:17.036" v="6" actId="478"/>
          <ac:graphicFrameMkLst>
            <pc:docMk/>
            <pc:sldMk cId="3347853900" sldId="259"/>
            <ac:graphicFrameMk id="188" creationId="{2E7D96D5-5AC6-4628-9909-FA0DBC5057CD}"/>
          </ac:graphicFrameMkLst>
        </pc:graphicFrameChg>
        <pc:graphicFrameChg chg="del">
          <ac:chgData name="Venkatesh Khammammetti" userId="e051b343-f8fd-4ed9-a386-1297e4342fbe" providerId="ADAL" clId="{ACFA2EC9-A61E-4B81-AAC8-A316C57F3D5F}" dt="2021-11-22T10:03:17.036" v="6" actId="478"/>
          <ac:graphicFrameMkLst>
            <pc:docMk/>
            <pc:sldMk cId="3347853900" sldId="259"/>
            <ac:graphicFrameMk id="189" creationId="{7709F067-69FF-463E-9D90-C1F923D719EE}"/>
          </ac:graphicFrameMkLst>
        </pc:graphicFrameChg>
        <pc:graphicFrameChg chg="del">
          <ac:chgData name="Venkatesh Khammammetti" userId="e051b343-f8fd-4ed9-a386-1297e4342fbe" providerId="ADAL" clId="{ACFA2EC9-A61E-4B81-AAC8-A316C57F3D5F}" dt="2021-11-22T10:03:17.036" v="6" actId="478"/>
          <ac:graphicFrameMkLst>
            <pc:docMk/>
            <pc:sldMk cId="3347853900" sldId="259"/>
            <ac:graphicFrameMk id="201" creationId="{6CAE0BAF-47B5-4609-BFE4-1DBFE7EBA6A8}"/>
          </ac:graphicFrameMkLst>
        </pc:graphicFrameChg>
        <pc:picChg chg="add mod">
          <ac:chgData name="Venkatesh Khammammetti" userId="e051b343-f8fd-4ed9-a386-1297e4342fbe" providerId="ADAL" clId="{ACFA2EC9-A61E-4B81-AAC8-A316C57F3D5F}" dt="2021-11-22T10:08:01.076" v="270" actId="14100"/>
          <ac:picMkLst>
            <pc:docMk/>
            <pc:sldMk cId="3347853900" sldId="259"/>
            <ac:picMk id="3" creationId="{B1E2C4CE-AEBC-4C77-8490-3486DA45F6B5}"/>
          </ac:picMkLst>
        </pc:picChg>
        <pc:picChg chg="add mod">
          <ac:chgData name="Venkatesh Khammammetti" userId="e051b343-f8fd-4ed9-a386-1297e4342fbe" providerId="ADAL" clId="{ACFA2EC9-A61E-4B81-AAC8-A316C57F3D5F}" dt="2021-11-22T10:11:28.359" v="374" actId="1036"/>
          <ac:picMkLst>
            <pc:docMk/>
            <pc:sldMk cId="3347853900" sldId="259"/>
            <ac:picMk id="4" creationId="{8B170EE2-F8C4-4428-98AA-149151BFCFC5}"/>
          </ac:picMkLst>
        </pc:picChg>
        <pc:picChg chg="add mod">
          <ac:chgData name="Venkatesh Khammammetti" userId="e051b343-f8fd-4ed9-a386-1297e4342fbe" providerId="ADAL" clId="{ACFA2EC9-A61E-4B81-AAC8-A316C57F3D5F}" dt="2021-11-22T10:12:51.899" v="482" actId="14100"/>
          <ac:picMkLst>
            <pc:docMk/>
            <pc:sldMk cId="3347853900" sldId="259"/>
            <ac:picMk id="5" creationId="{FB4D68BD-3F45-4B04-840B-F6C59BDE56CD}"/>
          </ac:picMkLst>
        </pc:picChg>
        <pc:picChg chg="add mod">
          <ac:chgData name="Venkatesh Khammammetti" userId="e051b343-f8fd-4ed9-a386-1297e4342fbe" providerId="ADAL" clId="{ACFA2EC9-A61E-4B81-AAC8-A316C57F3D5F}" dt="2021-11-22T10:16:20.698" v="602" actId="1038"/>
          <ac:picMkLst>
            <pc:docMk/>
            <pc:sldMk cId="3347853900" sldId="259"/>
            <ac:picMk id="10" creationId="{CA3673D4-64DD-4B25-AF57-389D729E6F48}"/>
          </ac:picMkLst>
        </pc:picChg>
        <pc:picChg chg="mod">
          <ac:chgData name="Venkatesh Khammammetti" userId="e051b343-f8fd-4ed9-a386-1297e4342fbe" providerId="ADAL" clId="{ACFA2EC9-A61E-4B81-AAC8-A316C57F3D5F}" dt="2021-11-22T10:20:43.416" v="628" actId="1036"/>
          <ac:picMkLst>
            <pc:docMk/>
            <pc:sldMk cId="3347853900" sldId="259"/>
            <ac:picMk id="47" creationId="{2F832204-E551-4B8B-BA23-17022FC13BEB}"/>
          </ac:picMkLst>
        </pc:picChg>
        <pc:picChg chg="mod">
          <ac:chgData name="Venkatesh Khammammetti" userId="e051b343-f8fd-4ed9-a386-1297e4342fbe" providerId="ADAL" clId="{ACFA2EC9-A61E-4B81-AAC8-A316C57F3D5F}" dt="2021-11-22T10:12:45.251" v="481" actId="1076"/>
          <ac:picMkLst>
            <pc:docMk/>
            <pc:sldMk cId="3347853900" sldId="259"/>
            <ac:picMk id="108" creationId="{A3A45E4B-76C6-4870-BC56-4A7CB51B95CB}"/>
          </ac:picMkLst>
        </pc:picChg>
        <pc:picChg chg="del">
          <ac:chgData name="Venkatesh Khammammetti" userId="e051b343-f8fd-4ed9-a386-1297e4342fbe" providerId="ADAL" clId="{ACFA2EC9-A61E-4B81-AAC8-A316C57F3D5F}" dt="2021-11-22T10:03:10.486" v="4" actId="478"/>
          <ac:picMkLst>
            <pc:docMk/>
            <pc:sldMk cId="3347853900" sldId="259"/>
            <ac:picMk id="109" creationId="{45040279-9C8B-4B21-8CC8-EE7C43B06CE6}"/>
          </ac:picMkLst>
        </pc:picChg>
        <pc:picChg chg="del">
          <ac:chgData name="Venkatesh Khammammetti" userId="e051b343-f8fd-4ed9-a386-1297e4342fbe" providerId="ADAL" clId="{ACFA2EC9-A61E-4B81-AAC8-A316C57F3D5F}" dt="2021-11-22T10:03:12.085" v="5" actId="478"/>
          <ac:picMkLst>
            <pc:docMk/>
            <pc:sldMk cId="3347853900" sldId="259"/>
            <ac:picMk id="110" creationId="{63F45C8D-E2A0-4BA7-B22D-9B030F3703DD}"/>
          </ac:picMkLst>
        </pc:picChg>
        <pc:picChg chg="add mod">
          <ac:chgData name="Venkatesh Khammammetti" userId="e051b343-f8fd-4ed9-a386-1297e4342fbe" providerId="ADAL" clId="{ACFA2EC9-A61E-4B81-AAC8-A316C57F3D5F}" dt="2021-11-22T10:09:27.123" v="315" actId="14100"/>
          <ac:picMkLst>
            <pc:docMk/>
            <pc:sldMk cId="3347853900" sldId="259"/>
            <ac:picMk id="121" creationId="{283CB264-7BBA-4888-BCE3-DC81840ADC9D}"/>
          </ac:picMkLst>
        </pc:picChg>
        <pc:picChg chg="add mod">
          <ac:chgData name="Venkatesh Khammammetti" userId="e051b343-f8fd-4ed9-a386-1297e4342fbe" providerId="ADAL" clId="{ACFA2EC9-A61E-4B81-AAC8-A316C57F3D5F}" dt="2021-11-22T10:10:27.619" v="350" actId="14100"/>
          <ac:picMkLst>
            <pc:docMk/>
            <pc:sldMk cId="3347853900" sldId="259"/>
            <ac:picMk id="123" creationId="{C2FFE82D-8AE1-4E8F-8333-05B9B6A2FD40}"/>
          </ac:picMkLst>
        </pc:picChg>
        <pc:picChg chg="mod">
          <ac:chgData name="Venkatesh Khammammetti" userId="e051b343-f8fd-4ed9-a386-1297e4342fbe" providerId="ADAL" clId="{ACFA2EC9-A61E-4B81-AAC8-A316C57F3D5F}" dt="2021-11-22T10:11:34.265" v="383" actId="1036"/>
          <ac:picMkLst>
            <pc:docMk/>
            <pc:sldMk cId="3347853900" sldId="259"/>
            <ac:picMk id="210" creationId="{B8D63E45-A8C8-402C-9F36-53D9731220EE}"/>
          </ac:picMkLst>
        </pc:picChg>
        <pc:cxnChg chg="mod">
          <ac:chgData name="Venkatesh Khammammetti" userId="e051b343-f8fd-4ed9-a386-1297e4342fbe" providerId="ADAL" clId="{ACFA2EC9-A61E-4B81-AAC8-A316C57F3D5F}" dt="2021-11-22T10:21:03.367" v="651" actId="1036"/>
          <ac:cxnSpMkLst>
            <pc:docMk/>
            <pc:sldMk cId="3347853900" sldId="259"/>
            <ac:cxnSpMk id="28" creationId="{00000000-0000-0000-0000-000000000000}"/>
          </ac:cxnSpMkLst>
        </pc:cxnChg>
        <pc:cxnChg chg="del">
          <ac:chgData name="Venkatesh Khammammetti" userId="e051b343-f8fd-4ed9-a386-1297e4342fbe" providerId="ADAL" clId="{ACFA2EC9-A61E-4B81-AAC8-A316C57F3D5F}" dt="2021-11-22T10:03:01.999" v="1" actId="478"/>
          <ac:cxnSpMkLst>
            <pc:docMk/>
            <pc:sldMk cId="3347853900" sldId="259"/>
            <ac:cxnSpMk id="93" creationId="{59514809-5D45-4D74-9D27-46369D6E66D7}"/>
          </ac:cxnSpMkLst>
        </pc:cxnChg>
        <pc:cxnChg chg="del">
          <ac:chgData name="Venkatesh Khammammetti" userId="e051b343-f8fd-4ed9-a386-1297e4342fbe" providerId="ADAL" clId="{ACFA2EC9-A61E-4B81-AAC8-A316C57F3D5F}" dt="2021-11-22T10:03:10.486" v="4" actId="478"/>
          <ac:cxnSpMkLst>
            <pc:docMk/>
            <pc:sldMk cId="3347853900" sldId="259"/>
            <ac:cxnSpMk id="94" creationId="{AFE6BB0F-94F8-4BE3-B970-25C59BD21218}"/>
          </ac:cxnSpMkLst>
        </pc:cxnChg>
        <pc:cxnChg chg="del">
          <ac:chgData name="Venkatesh Khammammetti" userId="e051b343-f8fd-4ed9-a386-1297e4342fbe" providerId="ADAL" clId="{ACFA2EC9-A61E-4B81-AAC8-A316C57F3D5F}" dt="2021-11-22T10:03:01.999" v="1" actId="478"/>
          <ac:cxnSpMkLst>
            <pc:docMk/>
            <pc:sldMk cId="3347853900" sldId="259"/>
            <ac:cxnSpMk id="98" creationId="{BD61413F-D0AB-4E43-A9B7-D11A97F2B71E}"/>
          </ac:cxnSpMkLst>
        </pc:cxnChg>
        <pc:cxnChg chg="del">
          <ac:chgData name="Venkatesh Khammammetti" userId="e051b343-f8fd-4ed9-a386-1297e4342fbe" providerId="ADAL" clId="{ACFA2EC9-A61E-4B81-AAC8-A316C57F3D5F}" dt="2021-11-22T10:03:01.999" v="1" actId="478"/>
          <ac:cxnSpMkLst>
            <pc:docMk/>
            <pc:sldMk cId="3347853900" sldId="259"/>
            <ac:cxnSpMk id="99" creationId="{10D2930F-C04E-4E29-9AB3-65578E076CAF}"/>
          </ac:cxnSpMkLst>
        </pc:cxnChg>
        <pc:cxnChg chg="del">
          <ac:chgData name="Venkatesh Khammammetti" userId="e051b343-f8fd-4ed9-a386-1297e4342fbe" providerId="ADAL" clId="{ACFA2EC9-A61E-4B81-AAC8-A316C57F3D5F}" dt="2021-11-22T10:03:01.999" v="1" actId="478"/>
          <ac:cxnSpMkLst>
            <pc:docMk/>
            <pc:sldMk cId="3347853900" sldId="259"/>
            <ac:cxnSpMk id="101" creationId="{56A1E9F7-F804-465C-9455-144246205A20}"/>
          </ac:cxnSpMkLst>
        </pc:cxnChg>
        <pc:cxnChg chg="del">
          <ac:chgData name="Venkatesh Khammammetti" userId="e051b343-f8fd-4ed9-a386-1297e4342fbe" providerId="ADAL" clId="{ACFA2EC9-A61E-4B81-AAC8-A316C57F3D5F}" dt="2021-11-22T10:03:01.999" v="1" actId="478"/>
          <ac:cxnSpMkLst>
            <pc:docMk/>
            <pc:sldMk cId="3347853900" sldId="259"/>
            <ac:cxnSpMk id="104" creationId="{361BD1C5-E6D4-46A1-ACB7-58F53CA07594}"/>
          </ac:cxnSpMkLst>
        </pc:cxnChg>
        <pc:cxnChg chg="del">
          <ac:chgData name="Venkatesh Khammammetti" userId="e051b343-f8fd-4ed9-a386-1297e4342fbe" providerId="ADAL" clId="{ACFA2EC9-A61E-4B81-AAC8-A316C57F3D5F}" dt="2021-11-22T10:03:01.999" v="1" actId="478"/>
          <ac:cxnSpMkLst>
            <pc:docMk/>
            <pc:sldMk cId="3347853900" sldId="259"/>
            <ac:cxnSpMk id="105" creationId="{65EED097-DBCE-42F4-9ACC-3B163F6D4C8D}"/>
          </ac:cxnSpMkLst>
        </pc:cxnChg>
        <pc:cxnChg chg="del">
          <ac:chgData name="Venkatesh Khammammetti" userId="e051b343-f8fd-4ed9-a386-1297e4342fbe" providerId="ADAL" clId="{ACFA2EC9-A61E-4B81-AAC8-A316C57F3D5F}" dt="2021-11-22T10:03:17.036" v="6" actId="478"/>
          <ac:cxnSpMkLst>
            <pc:docMk/>
            <pc:sldMk cId="3347853900" sldId="259"/>
            <ac:cxnSpMk id="181" creationId="{E86676EA-5370-4984-99E8-B361C0FF17D9}"/>
          </ac:cxnSpMkLst>
        </pc:cxnChg>
        <pc:cxnChg chg="del">
          <ac:chgData name="Venkatesh Khammammetti" userId="e051b343-f8fd-4ed9-a386-1297e4342fbe" providerId="ADAL" clId="{ACFA2EC9-A61E-4B81-AAC8-A316C57F3D5F}" dt="2021-11-22T10:03:17.036" v="6" actId="478"/>
          <ac:cxnSpMkLst>
            <pc:docMk/>
            <pc:sldMk cId="3347853900" sldId="259"/>
            <ac:cxnSpMk id="182" creationId="{92D7B673-DBF6-4D5E-888D-16BD38133967}"/>
          </ac:cxnSpMkLst>
        </pc:cxnChg>
        <pc:cxnChg chg="del">
          <ac:chgData name="Venkatesh Khammammetti" userId="e051b343-f8fd-4ed9-a386-1297e4342fbe" providerId="ADAL" clId="{ACFA2EC9-A61E-4B81-AAC8-A316C57F3D5F}" dt="2021-11-22T10:03:17.036" v="6" actId="478"/>
          <ac:cxnSpMkLst>
            <pc:docMk/>
            <pc:sldMk cId="3347853900" sldId="259"/>
            <ac:cxnSpMk id="190" creationId="{9430D8D5-A773-4381-8399-E6B2A55481E2}"/>
          </ac:cxnSpMkLst>
        </pc:cxnChg>
        <pc:cxnChg chg="del">
          <ac:chgData name="Venkatesh Khammammetti" userId="e051b343-f8fd-4ed9-a386-1297e4342fbe" providerId="ADAL" clId="{ACFA2EC9-A61E-4B81-AAC8-A316C57F3D5F}" dt="2021-11-22T10:03:17.036" v="6" actId="478"/>
          <ac:cxnSpMkLst>
            <pc:docMk/>
            <pc:sldMk cId="3347853900" sldId="259"/>
            <ac:cxnSpMk id="191" creationId="{FEB08415-5A99-4665-90B7-FFF44030CFB9}"/>
          </ac:cxnSpMkLst>
        </pc:cxnChg>
        <pc:cxnChg chg="del">
          <ac:chgData name="Venkatesh Khammammetti" userId="e051b343-f8fd-4ed9-a386-1297e4342fbe" providerId="ADAL" clId="{ACFA2EC9-A61E-4B81-AAC8-A316C57F3D5F}" dt="2021-11-22T10:03:17.036" v="6" actId="478"/>
          <ac:cxnSpMkLst>
            <pc:docMk/>
            <pc:sldMk cId="3347853900" sldId="259"/>
            <ac:cxnSpMk id="192" creationId="{A0A1A025-0EF7-4E71-900E-6B711E1427E4}"/>
          </ac:cxnSpMkLst>
        </pc:cxnChg>
        <pc:cxnChg chg="del">
          <ac:chgData name="Venkatesh Khammammetti" userId="e051b343-f8fd-4ed9-a386-1297e4342fbe" providerId="ADAL" clId="{ACFA2EC9-A61E-4B81-AAC8-A316C57F3D5F}" dt="2021-11-22T10:03:17.036" v="6" actId="478"/>
          <ac:cxnSpMkLst>
            <pc:docMk/>
            <pc:sldMk cId="3347853900" sldId="259"/>
            <ac:cxnSpMk id="193" creationId="{95ED965A-5AD1-4B3E-84D1-4B175C47B075}"/>
          </ac:cxnSpMkLst>
        </pc:cxnChg>
        <pc:cxnChg chg="del">
          <ac:chgData name="Venkatesh Khammammetti" userId="e051b343-f8fd-4ed9-a386-1297e4342fbe" providerId="ADAL" clId="{ACFA2EC9-A61E-4B81-AAC8-A316C57F3D5F}" dt="2021-11-22T10:03:17.036" v="6" actId="478"/>
          <ac:cxnSpMkLst>
            <pc:docMk/>
            <pc:sldMk cId="3347853900" sldId="259"/>
            <ac:cxnSpMk id="194" creationId="{247B7B13-6A4B-4E2E-83DC-4F65A60347C5}"/>
          </ac:cxnSpMkLst>
        </pc:cxnChg>
        <pc:cxnChg chg="del">
          <ac:chgData name="Venkatesh Khammammetti" userId="e051b343-f8fd-4ed9-a386-1297e4342fbe" providerId="ADAL" clId="{ACFA2EC9-A61E-4B81-AAC8-A316C57F3D5F}" dt="2021-11-22T10:03:17.036" v="6" actId="478"/>
          <ac:cxnSpMkLst>
            <pc:docMk/>
            <pc:sldMk cId="3347853900" sldId="259"/>
            <ac:cxnSpMk id="195" creationId="{CCAB6950-4C1E-4288-8A99-C4DBF4516954}"/>
          </ac:cxnSpMkLst>
        </pc:cxnChg>
        <pc:cxnChg chg="del">
          <ac:chgData name="Venkatesh Khammammetti" userId="e051b343-f8fd-4ed9-a386-1297e4342fbe" providerId="ADAL" clId="{ACFA2EC9-A61E-4B81-AAC8-A316C57F3D5F}" dt="2021-11-22T10:03:17.036" v="6" actId="478"/>
          <ac:cxnSpMkLst>
            <pc:docMk/>
            <pc:sldMk cId="3347853900" sldId="259"/>
            <ac:cxnSpMk id="196" creationId="{4D09DDCB-F531-4A2F-9BD9-1E1539CA518F}"/>
          </ac:cxnSpMkLst>
        </pc:cxnChg>
        <pc:cxnChg chg="del">
          <ac:chgData name="Venkatesh Khammammetti" userId="e051b343-f8fd-4ed9-a386-1297e4342fbe" providerId="ADAL" clId="{ACFA2EC9-A61E-4B81-AAC8-A316C57F3D5F}" dt="2021-11-22T10:03:17.036" v="6" actId="478"/>
          <ac:cxnSpMkLst>
            <pc:docMk/>
            <pc:sldMk cId="3347853900" sldId="259"/>
            <ac:cxnSpMk id="197" creationId="{044C75B0-DD98-4E6A-96F1-DEE7940AFFC2}"/>
          </ac:cxnSpMkLst>
        </pc:cxnChg>
        <pc:cxnChg chg="del">
          <ac:chgData name="Venkatesh Khammammetti" userId="e051b343-f8fd-4ed9-a386-1297e4342fbe" providerId="ADAL" clId="{ACFA2EC9-A61E-4B81-AAC8-A316C57F3D5F}" dt="2021-11-22T10:03:17.036" v="6" actId="478"/>
          <ac:cxnSpMkLst>
            <pc:docMk/>
            <pc:sldMk cId="3347853900" sldId="259"/>
            <ac:cxnSpMk id="198" creationId="{23046E1C-38B8-4FDD-9AC4-00720E71E72A}"/>
          </ac:cxnSpMkLst>
        </pc:cxnChg>
        <pc:cxnChg chg="del">
          <ac:chgData name="Venkatesh Khammammetti" userId="e051b343-f8fd-4ed9-a386-1297e4342fbe" providerId="ADAL" clId="{ACFA2EC9-A61E-4B81-AAC8-A316C57F3D5F}" dt="2021-11-22T10:03:17.036" v="6" actId="478"/>
          <ac:cxnSpMkLst>
            <pc:docMk/>
            <pc:sldMk cId="3347853900" sldId="259"/>
            <ac:cxnSpMk id="199" creationId="{C5C854CE-166B-4A0C-A538-C6AB9F7D4D07}"/>
          </ac:cxnSpMkLst>
        </pc:cxnChg>
        <pc:cxnChg chg="del">
          <ac:chgData name="Venkatesh Khammammetti" userId="e051b343-f8fd-4ed9-a386-1297e4342fbe" providerId="ADAL" clId="{ACFA2EC9-A61E-4B81-AAC8-A316C57F3D5F}" dt="2021-11-22T10:03:17.036" v="6" actId="478"/>
          <ac:cxnSpMkLst>
            <pc:docMk/>
            <pc:sldMk cId="3347853900" sldId="259"/>
            <ac:cxnSpMk id="200" creationId="{4F3DE94A-4C37-4391-B4C6-C5E811BF34BD}"/>
          </ac:cxnSpMkLst>
        </pc:cxnChg>
        <pc:cxnChg chg="del">
          <ac:chgData name="Venkatesh Khammammetti" userId="e051b343-f8fd-4ed9-a386-1297e4342fbe" providerId="ADAL" clId="{ACFA2EC9-A61E-4B81-AAC8-A316C57F3D5F}" dt="2021-11-22T10:03:17.036" v="6" actId="478"/>
          <ac:cxnSpMkLst>
            <pc:docMk/>
            <pc:sldMk cId="3347853900" sldId="259"/>
            <ac:cxnSpMk id="202" creationId="{6C49C9FF-C9D6-433A-B84C-7F6166965381}"/>
          </ac:cxnSpMkLst>
        </pc:cxnChg>
        <pc:cxnChg chg="del">
          <ac:chgData name="Venkatesh Khammammetti" userId="e051b343-f8fd-4ed9-a386-1297e4342fbe" providerId="ADAL" clId="{ACFA2EC9-A61E-4B81-AAC8-A316C57F3D5F}" dt="2021-11-22T10:03:17.036" v="6" actId="478"/>
          <ac:cxnSpMkLst>
            <pc:docMk/>
            <pc:sldMk cId="3347853900" sldId="259"/>
            <ac:cxnSpMk id="203" creationId="{94D832EC-DFA9-4A27-A9C3-81CE4F10D1BB}"/>
          </ac:cxnSpMkLst>
        </pc:cxnChg>
        <pc:cxnChg chg="del">
          <ac:chgData name="Venkatesh Khammammetti" userId="e051b343-f8fd-4ed9-a386-1297e4342fbe" providerId="ADAL" clId="{ACFA2EC9-A61E-4B81-AAC8-A316C57F3D5F}" dt="2021-11-22T10:03:17.036" v="6" actId="478"/>
          <ac:cxnSpMkLst>
            <pc:docMk/>
            <pc:sldMk cId="3347853900" sldId="259"/>
            <ac:cxnSpMk id="204" creationId="{FF0C247E-BDE2-4EA5-9516-A3CD6D1C4CE9}"/>
          </ac:cxnSpMkLst>
        </pc:cxnChg>
        <pc:cxnChg chg="del">
          <ac:chgData name="Venkatesh Khammammetti" userId="e051b343-f8fd-4ed9-a386-1297e4342fbe" providerId="ADAL" clId="{ACFA2EC9-A61E-4B81-AAC8-A316C57F3D5F}" dt="2021-11-22T10:03:17.036" v="6" actId="478"/>
          <ac:cxnSpMkLst>
            <pc:docMk/>
            <pc:sldMk cId="3347853900" sldId="259"/>
            <ac:cxnSpMk id="205" creationId="{1512D214-182A-447B-9396-9F42ECAAD6D8}"/>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yle 1">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1129553" y="4179862"/>
            <a:ext cx="28699364" cy="1713305"/>
          </a:xfrm>
          <a:solidFill>
            <a:schemeClr val="bg1">
              <a:alpha val="90000"/>
            </a:schemeClr>
          </a:solidFill>
        </p:spPr>
        <p:txBody>
          <a:bodyPr>
            <a:noAutofit/>
          </a:bodyPr>
          <a:lstStyle>
            <a:lvl1pPr marL="0" indent="0" algn="ctr">
              <a:lnSpc>
                <a:spcPct val="85000"/>
              </a:lnSpc>
              <a:spcBef>
                <a:spcPts val="1500"/>
              </a:spcBef>
              <a:buNone/>
              <a:defRPr sz="4000" baseline="0">
                <a:solidFill>
                  <a:schemeClr val="accent5">
                    <a:lumMod val="50000"/>
                  </a:schemeClr>
                </a:solidFill>
              </a:defRPr>
            </a:lvl1pPr>
          </a:lstStyle>
          <a:p>
            <a:pPr lvl="0"/>
            <a:r>
              <a:rPr lang="en-US" dirty="0"/>
              <a:t>Authors’ Names and Affiliations. Use Alt 0134 for Dagger sign (†) and Alt 0134 for double dagger (‡) to indicate corresponding author. Underline the presenting author’s name. Additional info may go to the footer. </a:t>
            </a:r>
          </a:p>
          <a:p>
            <a:pPr lvl="0"/>
            <a:r>
              <a:rPr lang="en-US" dirty="0"/>
              <a:t>This will be the second line. You can change font face to “Serif” type. </a:t>
            </a:r>
          </a:p>
        </p:txBody>
      </p:sp>
      <p:sp>
        <p:nvSpPr>
          <p:cNvPr id="9" name="Picture Placeholder 7"/>
          <p:cNvSpPr>
            <a:spLocks noGrp="1"/>
          </p:cNvSpPr>
          <p:nvPr>
            <p:ph type="pic" sz="quarter" idx="12" hasCustomPrompt="1"/>
          </p:nvPr>
        </p:nvSpPr>
        <p:spPr>
          <a:xfrm>
            <a:off x="2604590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Organizer’s Logo Here</a:t>
            </a:r>
          </a:p>
        </p:txBody>
      </p:sp>
      <p:sp>
        <p:nvSpPr>
          <p:cNvPr id="11" name="Picture Placeholder 10"/>
          <p:cNvSpPr>
            <a:spLocks noGrp="1"/>
          </p:cNvSpPr>
          <p:nvPr>
            <p:ph type="pic" sz="quarter" idx="13" hasCustomPrompt="1"/>
          </p:nvPr>
        </p:nvSpPr>
        <p:spPr>
          <a:xfrm>
            <a:off x="10349603" y="6292850"/>
            <a:ext cx="19479314" cy="10752549"/>
          </a:xfrm>
        </p:spPr>
        <p:txBody>
          <a:bodyPr anchor="ctr"/>
          <a:lstStyle>
            <a:lvl1pPr marL="0" indent="0" algn="ctr">
              <a:buNone/>
              <a:defRPr baseline="0"/>
            </a:lvl1pPr>
          </a:lstStyle>
          <a:p>
            <a:r>
              <a:rPr lang="en-US" dirty="0"/>
              <a:t>Graphical section. All figures, grouped, all tables and graphs aligned nicely together. Design somewhere else, group, and place in here. Resize only top and bottom to keep the left &amp; right edges aligned with the rest.</a:t>
            </a:r>
          </a:p>
        </p:txBody>
      </p:sp>
      <p:sp>
        <p:nvSpPr>
          <p:cNvPr id="13" name="Text Placeholder 12"/>
          <p:cNvSpPr>
            <a:spLocks noGrp="1"/>
          </p:cNvSpPr>
          <p:nvPr>
            <p:ph type="body" sz="quarter" idx="14" hasCustomPrompt="1"/>
          </p:nvPr>
        </p:nvSpPr>
        <p:spPr>
          <a:xfrm>
            <a:off x="471488" y="6292850"/>
            <a:ext cx="9601200" cy="33779385"/>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mattis</a:t>
            </a:r>
            <a:r>
              <a:rPr lang="en-US" dirty="0"/>
              <a:t>, </a:t>
            </a:r>
            <a:r>
              <a:rPr lang="en-US" dirty="0" err="1"/>
              <a:t>erat</a:t>
            </a:r>
            <a:r>
              <a:rPr lang="en-US" dirty="0"/>
              <a:t> </a:t>
            </a:r>
            <a:r>
              <a:rPr lang="en-US" dirty="0" err="1"/>
              <a:t>quis</a:t>
            </a:r>
            <a:r>
              <a:rPr lang="en-US" dirty="0"/>
              <a:t> </a:t>
            </a:r>
            <a:r>
              <a:rPr lang="en-US" dirty="0" err="1"/>
              <a:t>tincidunt</a:t>
            </a:r>
            <a:r>
              <a:rPr lang="en-US" dirty="0"/>
              <a:t> </a:t>
            </a:r>
            <a:r>
              <a:rPr lang="en-US" dirty="0" err="1"/>
              <a:t>venenatis</a:t>
            </a:r>
            <a:r>
              <a:rPr lang="en-US" dirty="0"/>
              <a:t>, ipsum </a:t>
            </a:r>
            <a:r>
              <a:rPr lang="en-US" dirty="0" err="1"/>
              <a:t>nibh</a:t>
            </a:r>
            <a:r>
              <a:rPr lang="en-US" dirty="0"/>
              <a:t> </a:t>
            </a:r>
            <a:r>
              <a:rPr lang="en-US" dirty="0" err="1"/>
              <a:t>viverra</a:t>
            </a:r>
            <a:r>
              <a:rPr lang="en-US" dirty="0"/>
              <a:t> </a:t>
            </a:r>
            <a:r>
              <a:rPr lang="en-US" dirty="0" err="1"/>
              <a:t>lectus</a:t>
            </a:r>
            <a:r>
              <a:rPr lang="en-US" dirty="0"/>
              <a:t>, </a:t>
            </a:r>
            <a:r>
              <a:rPr lang="en-US" dirty="0" err="1"/>
              <a:t>eu</a:t>
            </a:r>
            <a:r>
              <a:rPr lang="en-US" dirty="0"/>
              <a:t> </a:t>
            </a:r>
            <a:r>
              <a:rPr lang="en-US" dirty="0" err="1"/>
              <a:t>blandit</a:t>
            </a:r>
            <a:r>
              <a:rPr lang="en-US" dirty="0"/>
              <a:t> ante mi vitae lorem. </a:t>
            </a:r>
            <a:r>
              <a:rPr lang="en-US" dirty="0" err="1"/>
              <a:t>Fusce</a:t>
            </a:r>
            <a:r>
              <a:rPr lang="en-US" dirty="0"/>
              <a:t> </a:t>
            </a:r>
            <a:r>
              <a:rPr lang="en-US" dirty="0" err="1"/>
              <a:t>consectetur</a:t>
            </a:r>
            <a:r>
              <a:rPr lang="en-US" dirty="0"/>
              <a:t> </a:t>
            </a:r>
            <a:r>
              <a:rPr lang="en-US" dirty="0" err="1"/>
              <a:t>nibh</a:t>
            </a:r>
            <a:r>
              <a:rPr lang="en-US" dirty="0"/>
              <a:t> id </a:t>
            </a:r>
            <a:r>
              <a:rPr lang="en-US" dirty="0" err="1"/>
              <a:t>lectus</a:t>
            </a:r>
            <a:r>
              <a:rPr lang="en-US" dirty="0"/>
              <a:t> </a:t>
            </a:r>
            <a:r>
              <a:rPr lang="en-US" dirty="0" err="1"/>
              <a:t>finibus</a:t>
            </a:r>
            <a:r>
              <a:rPr lang="en-US" dirty="0"/>
              <a:t>, id </a:t>
            </a:r>
            <a:r>
              <a:rPr lang="en-US" dirty="0" err="1"/>
              <a:t>accumsan</a:t>
            </a:r>
            <a:r>
              <a:rPr lang="en-US" dirty="0"/>
              <a:t> </a:t>
            </a:r>
            <a:r>
              <a:rPr lang="en-US" dirty="0" err="1"/>
              <a:t>erat</a:t>
            </a:r>
            <a:r>
              <a:rPr lang="en-US" dirty="0"/>
              <a:t> </a:t>
            </a:r>
            <a:r>
              <a:rPr lang="en-US" dirty="0" err="1"/>
              <a:t>blandit</a:t>
            </a:r>
            <a:r>
              <a:rPr lang="en-US" dirty="0"/>
              <a:t>. Integer </a:t>
            </a:r>
            <a:r>
              <a:rPr lang="en-US" dirty="0" err="1"/>
              <a:t>quis</a:t>
            </a:r>
            <a:r>
              <a:rPr lang="en-US" dirty="0"/>
              <a:t> </a:t>
            </a:r>
            <a:r>
              <a:rPr lang="en-US" dirty="0" err="1"/>
              <a:t>dignissim</a:t>
            </a:r>
            <a:r>
              <a:rPr lang="en-US" dirty="0"/>
              <a:t> mi, </a:t>
            </a:r>
            <a:r>
              <a:rPr lang="en-US" dirty="0" err="1"/>
              <a:t>nec</a:t>
            </a:r>
            <a:r>
              <a:rPr lang="en-US" dirty="0"/>
              <a:t> </a:t>
            </a:r>
            <a:r>
              <a:rPr lang="en-US" dirty="0" err="1"/>
              <a:t>tempor</a:t>
            </a:r>
            <a:r>
              <a:rPr lang="en-US" dirty="0"/>
              <a:t> </a:t>
            </a:r>
            <a:r>
              <a:rPr lang="en-US" dirty="0" err="1"/>
              <a:t>nulla</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Duis</a:t>
            </a:r>
            <a:r>
              <a:rPr lang="en-US" dirty="0"/>
              <a:t> non </a:t>
            </a:r>
            <a:r>
              <a:rPr lang="en-US" dirty="0" err="1"/>
              <a:t>finibus</a:t>
            </a:r>
            <a:r>
              <a:rPr lang="en-US" dirty="0"/>
              <a:t> </a:t>
            </a:r>
            <a:r>
              <a:rPr lang="en-US" dirty="0" err="1"/>
              <a:t>risus</a:t>
            </a:r>
            <a:r>
              <a:rPr lang="en-US" dirty="0"/>
              <a:t>. </a:t>
            </a:r>
            <a:r>
              <a:rPr lang="en-US" dirty="0" err="1"/>
              <a:t>Quisque</a:t>
            </a:r>
            <a:r>
              <a:rPr lang="en-US" dirty="0"/>
              <a:t> </a:t>
            </a:r>
            <a:r>
              <a:rPr lang="en-US" dirty="0" err="1"/>
              <a:t>auctor</a:t>
            </a:r>
            <a:r>
              <a:rPr lang="en-US" dirty="0"/>
              <a:t> </a:t>
            </a:r>
            <a:r>
              <a:rPr lang="en-US" dirty="0" err="1"/>
              <a:t>suscipit</a:t>
            </a:r>
            <a:r>
              <a:rPr lang="en-US" dirty="0"/>
              <a:t> </a:t>
            </a:r>
            <a:r>
              <a:rPr lang="en-US" dirty="0" err="1"/>
              <a:t>pretium</a:t>
            </a:r>
            <a:r>
              <a:rPr lang="en-US" dirty="0"/>
              <a:t>. </a:t>
            </a:r>
            <a:r>
              <a:rPr lang="en-US" dirty="0" err="1"/>
              <a:t>Donec</a:t>
            </a:r>
            <a:r>
              <a:rPr lang="en-US" dirty="0"/>
              <a:t> </a:t>
            </a:r>
            <a:r>
              <a:rPr lang="en-US" dirty="0" err="1"/>
              <a:t>eu</a:t>
            </a:r>
            <a:r>
              <a:rPr lang="en-US" dirty="0"/>
              <a:t> </a:t>
            </a:r>
            <a:r>
              <a:rPr lang="en-US" dirty="0" err="1"/>
              <a:t>venenatis</a:t>
            </a:r>
            <a:r>
              <a:rPr lang="en-US" dirty="0"/>
              <a:t> </a:t>
            </a:r>
            <a:r>
              <a:rPr lang="en-US" dirty="0" err="1"/>
              <a:t>enim</a:t>
            </a:r>
            <a:r>
              <a:rPr lang="en-US" dirty="0"/>
              <a:t>. </a:t>
            </a:r>
            <a:r>
              <a:rPr lang="en-US" dirty="0" err="1"/>
              <a:t>Phasellus</a:t>
            </a:r>
            <a:r>
              <a:rPr lang="en-US" dirty="0"/>
              <a:t> </a:t>
            </a:r>
            <a:r>
              <a:rPr lang="en-US" dirty="0" err="1"/>
              <a:t>vulputate</a:t>
            </a:r>
            <a:r>
              <a:rPr lang="en-US" dirty="0"/>
              <a:t> dui </a:t>
            </a:r>
            <a:r>
              <a:rPr lang="en-US" dirty="0" err="1"/>
              <a:t>nec</a:t>
            </a:r>
            <a:r>
              <a:rPr lang="en-US" dirty="0"/>
              <a:t> </a:t>
            </a:r>
            <a:r>
              <a:rPr lang="en-US" dirty="0" err="1"/>
              <a:t>diam</a:t>
            </a:r>
            <a:r>
              <a:rPr lang="en-US" dirty="0"/>
              <a:t> </a:t>
            </a:r>
            <a:r>
              <a:rPr lang="en-US" dirty="0" err="1"/>
              <a:t>ultrices</a:t>
            </a:r>
            <a:r>
              <a:rPr lang="en-US" dirty="0"/>
              <a:t>, at </a:t>
            </a:r>
            <a:r>
              <a:rPr lang="en-US" dirty="0" err="1"/>
              <a:t>laoreet</a:t>
            </a:r>
            <a:r>
              <a:rPr lang="en-US" dirty="0"/>
              <a:t> libero </a:t>
            </a:r>
            <a:r>
              <a:rPr lang="en-US" dirty="0" err="1"/>
              <a:t>venenatis</a:t>
            </a:r>
            <a:r>
              <a:rPr lang="en-US" dirty="0"/>
              <a:t>. </a:t>
            </a:r>
            <a:r>
              <a:rPr lang="en-US" dirty="0" err="1"/>
              <a:t>Sed</a:t>
            </a:r>
            <a:r>
              <a:rPr lang="en-US" dirty="0"/>
              <a:t> </a:t>
            </a:r>
            <a:r>
              <a:rPr lang="en-US" dirty="0" err="1"/>
              <a:t>vel</a:t>
            </a:r>
            <a:r>
              <a:rPr lang="en-US" dirty="0"/>
              <a:t> </a:t>
            </a:r>
            <a:r>
              <a:rPr lang="en-US" dirty="0" err="1"/>
              <a:t>euismod</a:t>
            </a:r>
            <a:r>
              <a:rPr lang="en-US" dirty="0"/>
              <a:t> </a:t>
            </a:r>
            <a:r>
              <a:rPr lang="en-US" dirty="0" err="1"/>
              <a:t>orci</a:t>
            </a:r>
            <a:r>
              <a:rPr lang="en-US" dirty="0"/>
              <a:t>, a </a:t>
            </a:r>
            <a:r>
              <a:rPr lang="en-US" dirty="0" err="1"/>
              <a:t>suscipit</a:t>
            </a:r>
            <a:r>
              <a:rPr lang="en-US" dirty="0"/>
              <a:t> </a:t>
            </a:r>
            <a:r>
              <a:rPr lang="en-US" dirty="0" err="1"/>
              <a:t>massa</a:t>
            </a:r>
            <a:r>
              <a:rPr lang="en-US" dirty="0"/>
              <a:t>. </a:t>
            </a:r>
            <a:r>
              <a:rPr lang="en-US" dirty="0" err="1"/>
              <a:t>Nulla</a:t>
            </a:r>
            <a:r>
              <a:rPr lang="en-US" dirty="0"/>
              <a:t> </a:t>
            </a:r>
            <a:r>
              <a:rPr lang="en-US" dirty="0" err="1"/>
              <a:t>bibendum</a:t>
            </a:r>
            <a:r>
              <a:rPr lang="en-US" dirty="0"/>
              <a:t> </a:t>
            </a:r>
            <a:r>
              <a:rPr lang="en-US" dirty="0" err="1"/>
              <a:t>leo</a:t>
            </a:r>
            <a:r>
              <a:rPr lang="en-US" dirty="0"/>
              <a:t> vitae </a:t>
            </a:r>
            <a:r>
              <a:rPr lang="en-US" dirty="0" err="1"/>
              <a:t>sem</a:t>
            </a:r>
            <a:r>
              <a:rPr lang="en-US" dirty="0"/>
              <a:t> </a:t>
            </a:r>
            <a:r>
              <a:rPr lang="en-US" dirty="0" err="1"/>
              <a:t>pellentesque</a:t>
            </a:r>
            <a:r>
              <a:rPr lang="en-US" dirty="0"/>
              <a:t>, non </a:t>
            </a:r>
            <a:r>
              <a:rPr lang="en-US" dirty="0" err="1"/>
              <a:t>mollis</a:t>
            </a:r>
            <a:r>
              <a:rPr lang="en-US" dirty="0"/>
              <a:t> </a:t>
            </a:r>
            <a:r>
              <a:rPr lang="en-US" dirty="0" err="1"/>
              <a:t>diam</a:t>
            </a:r>
            <a:r>
              <a:rPr lang="en-US" dirty="0"/>
              <a:t> </a:t>
            </a:r>
            <a:r>
              <a:rPr lang="en-US" dirty="0" err="1"/>
              <a:t>tristique</a:t>
            </a:r>
            <a:r>
              <a:rPr lang="en-US" dirty="0"/>
              <a:t>. </a:t>
            </a:r>
            <a:r>
              <a:rPr lang="en-US" dirty="0" err="1"/>
              <a:t>Duis</a:t>
            </a:r>
            <a:r>
              <a:rPr lang="en-US" dirty="0"/>
              <a:t> </a:t>
            </a:r>
            <a:r>
              <a:rPr lang="en-US" dirty="0" err="1"/>
              <a:t>rhoncus</a:t>
            </a:r>
            <a:r>
              <a:rPr lang="en-US" dirty="0"/>
              <a:t> </a:t>
            </a:r>
            <a:r>
              <a:rPr lang="en-US" dirty="0" err="1"/>
              <a:t>suscipit</a:t>
            </a:r>
            <a:r>
              <a:rPr lang="en-US" dirty="0"/>
              <a:t> </a:t>
            </a:r>
            <a:r>
              <a:rPr lang="en-US" dirty="0" err="1"/>
              <a:t>condimentum</a:t>
            </a:r>
            <a:r>
              <a:rPr lang="en-US" dirty="0"/>
              <a:t>. </a:t>
            </a:r>
            <a:r>
              <a:rPr lang="en-US" dirty="0" err="1"/>
              <a:t>Curabitur</a:t>
            </a:r>
            <a:r>
              <a:rPr lang="en-US" dirty="0"/>
              <a:t> at </a:t>
            </a:r>
            <a:r>
              <a:rPr lang="en-US" dirty="0" err="1"/>
              <a:t>consectetur</a:t>
            </a:r>
            <a:r>
              <a:rPr lang="en-US" dirty="0"/>
              <a:t> </a:t>
            </a:r>
            <a:r>
              <a:rPr lang="en-US" dirty="0" err="1"/>
              <a:t>purus</a:t>
            </a:r>
            <a:r>
              <a:rPr lang="en-US" dirty="0"/>
              <a:t>.</a:t>
            </a:r>
          </a:p>
          <a:p>
            <a:pPr lvl="0"/>
            <a:r>
              <a:rPr lang="en-US" dirty="0" err="1"/>
              <a:t>Donec</a:t>
            </a:r>
            <a:r>
              <a:rPr lang="en-US" dirty="0"/>
              <a:t> </a:t>
            </a:r>
            <a:r>
              <a:rPr lang="en-US" dirty="0" err="1"/>
              <a:t>consequat</a:t>
            </a:r>
            <a:r>
              <a:rPr lang="en-US" dirty="0"/>
              <a:t> quam </a:t>
            </a:r>
            <a:r>
              <a:rPr lang="en-US" dirty="0" err="1"/>
              <a:t>diam</a:t>
            </a:r>
            <a:r>
              <a:rPr lang="en-US" dirty="0"/>
              <a:t>, </a:t>
            </a:r>
            <a:r>
              <a:rPr lang="en-US" dirty="0" err="1"/>
              <a:t>ornare</a:t>
            </a:r>
            <a:r>
              <a:rPr lang="en-US" dirty="0"/>
              <a:t> convallis </a:t>
            </a:r>
            <a:r>
              <a:rPr lang="en-US" dirty="0" err="1"/>
              <a:t>leo</a:t>
            </a:r>
            <a:r>
              <a:rPr lang="en-US" dirty="0"/>
              <a:t> </a:t>
            </a:r>
            <a:r>
              <a:rPr lang="en-US" dirty="0" err="1"/>
              <a:t>molestie</a:t>
            </a:r>
            <a:r>
              <a:rPr lang="en-US" dirty="0"/>
              <a:t> at. </a:t>
            </a:r>
            <a:r>
              <a:rPr lang="en-US" dirty="0" err="1"/>
              <a:t>Pellentesque</a:t>
            </a:r>
            <a:r>
              <a:rPr lang="en-US" dirty="0"/>
              <a:t> </a:t>
            </a:r>
            <a:r>
              <a:rPr lang="en-US" dirty="0" err="1"/>
              <a:t>quis</a:t>
            </a:r>
            <a:r>
              <a:rPr lang="en-US" dirty="0"/>
              <a:t> </a:t>
            </a:r>
            <a:r>
              <a:rPr lang="en-US" dirty="0" err="1"/>
              <a:t>erat</a:t>
            </a:r>
            <a:r>
              <a:rPr lang="en-US" dirty="0"/>
              <a:t> dui. </a:t>
            </a:r>
            <a:r>
              <a:rPr lang="en-US" dirty="0" err="1"/>
              <a:t>Phasellus</a:t>
            </a:r>
            <a:r>
              <a:rPr lang="en-US" dirty="0"/>
              <a:t> </a:t>
            </a:r>
            <a:r>
              <a:rPr lang="en-US" dirty="0" err="1"/>
              <a:t>elementum</a:t>
            </a:r>
            <a:r>
              <a:rPr lang="en-US" dirty="0"/>
              <a:t> </a:t>
            </a:r>
            <a:r>
              <a:rPr lang="en-US" dirty="0" err="1"/>
              <a:t>leo</a:t>
            </a:r>
            <a:r>
              <a:rPr lang="en-US" dirty="0"/>
              <a:t> at </a:t>
            </a:r>
            <a:r>
              <a:rPr lang="en-US" dirty="0" err="1"/>
              <a:t>urna</a:t>
            </a:r>
            <a:r>
              <a:rPr lang="en-US" dirty="0"/>
              <a:t> tempus </a:t>
            </a:r>
            <a:r>
              <a:rPr lang="en-US" dirty="0" err="1"/>
              <a:t>porttitor</a:t>
            </a:r>
            <a:r>
              <a:rPr lang="en-US" dirty="0"/>
              <a:t>. </a:t>
            </a:r>
            <a:r>
              <a:rPr lang="en-US" dirty="0" err="1"/>
              <a:t>Mauris</a:t>
            </a:r>
            <a:r>
              <a:rPr lang="en-US" dirty="0"/>
              <a:t> </a:t>
            </a:r>
            <a:r>
              <a:rPr lang="en-US" dirty="0" err="1"/>
              <a:t>rhoncus</a:t>
            </a:r>
            <a:r>
              <a:rPr lang="en-US" dirty="0"/>
              <a:t> ligula </a:t>
            </a:r>
            <a:r>
              <a:rPr lang="en-US" dirty="0" err="1"/>
              <a:t>nibh</a:t>
            </a:r>
            <a:r>
              <a:rPr lang="en-US" dirty="0"/>
              <a:t>, a </a:t>
            </a:r>
            <a:r>
              <a:rPr lang="en-US" dirty="0" err="1"/>
              <a:t>volutpat</a:t>
            </a:r>
            <a:r>
              <a:rPr lang="en-US" dirty="0"/>
              <a:t> </a:t>
            </a:r>
            <a:r>
              <a:rPr lang="en-US" dirty="0" err="1"/>
              <a:t>elit</a:t>
            </a:r>
            <a:r>
              <a:rPr lang="en-US" dirty="0"/>
              <a:t> dictum </a:t>
            </a:r>
            <a:r>
              <a:rPr lang="en-US" dirty="0" err="1"/>
              <a:t>eget</a:t>
            </a:r>
            <a:r>
              <a:rPr lang="en-US" dirty="0"/>
              <a:t>. </a:t>
            </a:r>
            <a:r>
              <a:rPr lang="en-US" dirty="0" err="1"/>
              <a:t>Pellentesque</a:t>
            </a:r>
            <a:r>
              <a:rPr lang="en-US" dirty="0"/>
              <a:t> </a:t>
            </a:r>
            <a:r>
              <a:rPr lang="en-US" dirty="0" err="1"/>
              <a:t>consequat</a:t>
            </a:r>
            <a:r>
              <a:rPr lang="en-US" dirty="0"/>
              <a:t> </a:t>
            </a:r>
            <a:r>
              <a:rPr lang="en-US" dirty="0" err="1"/>
              <a:t>eleifend</a:t>
            </a:r>
            <a:r>
              <a:rPr lang="en-US" dirty="0"/>
              <a:t> </a:t>
            </a:r>
            <a:r>
              <a:rPr lang="en-US" dirty="0" err="1"/>
              <a:t>sapien</a:t>
            </a:r>
            <a:r>
              <a:rPr lang="en-US" dirty="0"/>
              <a:t> id </a:t>
            </a:r>
            <a:r>
              <a:rPr lang="en-US" dirty="0" err="1"/>
              <a:t>mollis</a:t>
            </a:r>
            <a:r>
              <a:rPr lang="en-US" dirty="0"/>
              <a:t>. </a:t>
            </a:r>
            <a:r>
              <a:rPr lang="en-US" dirty="0" err="1"/>
              <a:t>Curabitur</a:t>
            </a:r>
            <a:r>
              <a:rPr lang="en-US" dirty="0"/>
              <a:t> </a:t>
            </a:r>
            <a:r>
              <a:rPr lang="en-US" dirty="0" err="1"/>
              <a:t>malesuada</a:t>
            </a:r>
            <a:r>
              <a:rPr lang="en-US" dirty="0"/>
              <a:t> </a:t>
            </a:r>
            <a:r>
              <a:rPr lang="en-US" dirty="0" err="1"/>
              <a:t>tellus</a:t>
            </a:r>
            <a:r>
              <a:rPr lang="en-US" dirty="0"/>
              <a:t> et </a:t>
            </a:r>
            <a:r>
              <a:rPr lang="en-US" dirty="0" err="1"/>
              <a:t>felis</a:t>
            </a:r>
            <a:r>
              <a:rPr lang="en-US" dirty="0"/>
              <a:t> </a:t>
            </a:r>
            <a:r>
              <a:rPr lang="en-US" dirty="0" err="1"/>
              <a:t>porttitor</a:t>
            </a:r>
            <a:r>
              <a:rPr lang="en-US" dirty="0"/>
              <a:t>, </a:t>
            </a:r>
            <a:r>
              <a:rPr lang="en-US" dirty="0" err="1"/>
              <a:t>quis</a:t>
            </a:r>
            <a:r>
              <a:rPr lang="en-US" dirty="0"/>
              <a:t> </a:t>
            </a:r>
            <a:r>
              <a:rPr lang="en-US" dirty="0" err="1"/>
              <a:t>porttitor</a:t>
            </a:r>
            <a:r>
              <a:rPr lang="en-US" dirty="0"/>
              <a:t> </a:t>
            </a:r>
            <a:r>
              <a:rPr lang="en-US" dirty="0" err="1"/>
              <a:t>eros</a:t>
            </a:r>
            <a:r>
              <a:rPr lang="en-US" dirty="0"/>
              <a:t> </a:t>
            </a:r>
            <a:r>
              <a:rPr lang="en-US" dirty="0" err="1"/>
              <a:t>lacinia</a:t>
            </a:r>
            <a:r>
              <a:rPr lang="en-US" dirty="0"/>
              <a:t>. </a:t>
            </a:r>
            <a:r>
              <a:rPr lang="en-US" dirty="0" err="1"/>
              <a:t>Donec</a:t>
            </a:r>
            <a:r>
              <a:rPr lang="en-US" dirty="0"/>
              <a:t> </a:t>
            </a:r>
            <a:r>
              <a:rPr lang="en-US" dirty="0" err="1"/>
              <a:t>fermentum</a:t>
            </a:r>
            <a:r>
              <a:rPr lang="en-US" dirty="0"/>
              <a:t> et </a:t>
            </a:r>
            <a:r>
              <a:rPr lang="en-US" dirty="0" err="1"/>
              <a:t>velit</a:t>
            </a:r>
            <a:r>
              <a:rPr lang="en-US" dirty="0"/>
              <a:t> </a:t>
            </a:r>
            <a:r>
              <a:rPr lang="en-US" dirty="0" err="1"/>
              <a:t>nec</a:t>
            </a:r>
            <a:r>
              <a:rPr lang="en-US" dirty="0"/>
              <a:t> </a:t>
            </a:r>
            <a:r>
              <a:rPr lang="en-US" dirty="0" err="1"/>
              <a:t>porttitor</a:t>
            </a:r>
            <a:r>
              <a:rPr lang="en-US" dirty="0"/>
              <a:t>. Nunc </a:t>
            </a:r>
            <a:r>
              <a:rPr lang="en-US" dirty="0" err="1"/>
              <a:t>eget</a:t>
            </a:r>
            <a:r>
              <a:rPr lang="en-US" dirty="0"/>
              <a:t> </a:t>
            </a:r>
            <a:r>
              <a:rPr lang="en-US" dirty="0" err="1"/>
              <a:t>ornare</a:t>
            </a:r>
            <a:r>
              <a:rPr lang="en-US" dirty="0"/>
              <a:t> </a:t>
            </a:r>
            <a:r>
              <a:rPr lang="en-US" dirty="0" err="1"/>
              <a:t>enim</a:t>
            </a:r>
            <a:r>
              <a:rPr lang="en-US" dirty="0"/>
              <a:t>, </a:t>
            </a:r>
            <a:r>
              <a:rPr lang="en-US" dirty="0" err="1"/>
              <a:t>sed</a:t>
            </a:r>
            <a:r>
              <a:rPr lang="en-US" dirty="0"/>
              <a:t> </a:t>
            </a:r>
            <a:r>
              <a:rPr lang="en-US" dirty="0" err="1"/>
              <a:t>dignissim</a:t>
            </a:r>
            <a:r>
              <a:rPr lang="en-US" dirty="0"/>
              <a:t> </a:t>
            </a:r>
            <a:r>
              <a:rPr lang="en-US" dirty="0" err="1"/>
              <a:t>enim</a:t>
            </a:r>
            <a:r>
              <a:rPr lang="en-US" dirty="0"/>
              <a:t>. Nunc </a:t>
            </a:r>
            <a:r>
              <a:rPr lang="en-US" dirty="0" err="1"/>
              <a:t>vel</a:t>
            </a:r>
            <a:r>
              <a:rPr lang="en-US" dirty="0"/>
              <a:t> ligula id </a:t>
            </a:r>
            <a:r>
              <a:rPr lang="en-US" dirty="0" err="1"/>
              <a:t>nulla</a:t>
            </a:r>
            <a:r>
              <a:rPr lang="en-US" dirty="0"/>
              <a:t> </a:t>
            </a:r>
            <a:r>
              <a:rPr lang="en-US" dirty="0" err="1"/>
              <a:t>consequat</a:t>
            </a:r>
            <a:r>
              <a:rPr lang="en-US" dirty="0"/>
              <a:t> </a:t>
            </a:r>
            <a:r>
              <a:rPr lang="en-US" dirty="0" err="1"/>
              <a:t>volutpat</a:t>
            </a:r>
            <a:r>
              <a:rPr lang="en-US" dirty="0"/>
              <a:t> id at ipsum. </a:t>
            </a:r>
            <a:r>
              <a:rPr lang="en-US" dirty="0" err="1"/>
              <a:t>Morbi</a:t>
            </a:r>
            <a:r>
              <a:rPr lang="en-US" dirty="0"/>
              <a:t> </a:t>
            </a:r>
            <a:r>
              <a:rPr lang="en-US" dirty="0" err="1"/>
              <a:t>sed</a:t>
            </a:r>
            <a:r>
              <a:rPr lang="en-US" dirty="0"/>
              <a:t> </a:t>
            </a:r>
            <a:r>
              <a:rPr lang="en-US" dirty="0" err="1"/>
              <a:t>porttitor</a:t>
            </a:r>
            <a:r>
              <a:rPr lang="en-US" dirty="0"/>
              <a:t> ex.</a:t>
            </a:r>
          </a:p>
          <a:p>
            <a:pPr lvl="0"/>
            <a:r>
              <a:rPr lang="en-US" dirty="0"/>
              <a:t>In ex </a:t>
            </a:r>
            <a:r>
              <a:rPr lang="en-US" dirty="0" err="1"/>
              <a:t>ex</a:t>
            </a:r>
            <a:r>
              <a:rPr lang="en-US" dirty="0"/>
              <a:t>, </a:t>
            </a:r>
            <a:r>
              <a:rPr lang="en-US" dirty="0" err="1"/>
              <a:t>mollis</a:t>
            </a:r>
            <a:r>
              <a:rPr lang="en-US" dirty="0"/>
              <a:t> vitae </a:t>
            </a:r>
            <a:r>
              <a:rPr lang="en-US" dirty="0" err="1"/>
              <a:t>eros</a:t>
            </a:r>
            <a:r>
              <a:rPr lang="en-US" dirty="0"/>
              <a:t> </a:t>
            </a:r>
            <a:r>
              <a:rPr lang="en-US" dirty="0" err="1"/>
              <a:t>nec</a:t>
            </a:r>
            <a:r>
              <a:rPr lang="en-US" dirty="0"/>
              <a:t>, </a:t>
            </a:r>
            <a:r>
              <a:rPr lang="en-US" dirty="0" err="1"/>
              <a:t>blandit</a:t>
            </a:r>
            <a:r>
              <a:rPr lang="en-US" dirty="0"/>
              <a:t> </a:t>
            </a:r>
            <a:r>
              <a:rPr lang="en-US" dirty="0" err="1"/>
              <a:t>rutrum</a:t>
            </a:r>
            <a:r>
              <a:rPr lang="en-US" dirty="0"/>
              <a:t> </a:t>
            </a:r>
            <a:r>
              <a:rPr lang="en-US" dirty="0" err="1"/>
              <a:t>risus</a:t>
            </a:r>
            <a:r>
              <a:rPr lang="en-US" dirty="0"/>
              <a:t>. </a:t>
            </a:r>
            <a:r>
              <a:rPr lang="en-US" dirty="0" err="1"/>
              <a:t>Aliquam</a:t>
            </a:r>
            <a:r>
              <a:rPr lang="en-US" dirty="0"/>
              <a:t> </a:t>
            </a:r>
            <a:r>
              <a:rPr lang="en-US" dirty="0" err="1"/>
              <a:t>viverra</a:t>
            </a:r>
            <a:r>
              <a:rPr lang="en-US" dirty="0"/>
              <a:t> </a:t>
            </a:r>
            <a:r>
              <a:rPr lang="en-US" dirty="0" err="1"/>
              <a:t>urna</a:t>
            </a:r>
            <a:r>
              <a:rPr lang="en-US" dirty="0"/>
              <a:t> </a:t>
            </a:r>
            <a:r>
              <a:rPr lang="en-US" dirty="0" err="1"/>
              <a:t>eget</a:t>
            </a:r>
            <a:r>
              <a:rPr lang="en-US" dirty="0"/>
              <a:t> </a:t>
            </a:r>
            <a:r>
              <a:rPr lang="en-US" dirty="0" err="1"/>
              <a:t>aliquet</a:t>
            </a:r>
            <a:r>
              <a:rPr lang="en-US" dirty="0"/>
              <a:t> </a:t>
            </a:r>
            <a:r>
              <a:rPr lang="en-US" dirty="0" err="1"/>
              <a:t>porttitor</a:t>
            </a:r>
            <a:r>
              <a:rPr lang="en-US" dirty="0"/>
              <a:t>. </a:t>
            </a:r>
            <a:r>
              <a:rPr lang="en-US" dirty="0" err="1"/>
              <a:t>Vestibulum</a:t>
            </a:r>
            <a:r>
              <a:rPr lang="en-US" dirty="0"/>
              <a:t> convallis et lacus convallis </a:t>
            </a:r>
            <a:r>
              <a:rPr lang="en-US" dirty="0" err="1"/>
              <a:t>blandit</a:t>
            </a:r>
            <a:r>
              <a:rPr lang="en-US" dirty="0"/>
              <a:t>. </a:t>
            </a:r>
            <a:r>
              <a:rPr lang="en-US" dirty="0" err="1"/>
              <a:t>Morbi</a:t>
            </a:r>
            <a:r>
              <a:rPr lang="en-US" dirty="0"/>
              <a:t> </a:t>
            </a:r>
            <a:r>
              <a:rPr lang="en-US" dirty="0" err="1"/>
              <a:t>interdum</a:t>
            </a:r>
            <a:r>
              <a:rPr lang="en-US" dirty="0"/>
              <a:t>, </a:t>
            </a:r>
            <a:r>
              <a:rPr lang="en-US" dirty="0" err="1"/>
              <a:t>est</a:t>
            </a:r>
            <a:r>
              <a:rPr lang="en-US" dirty="0"/>
              <a:t> et </a:t>
            </a:r>
            <a:r>
              <a:rPr lang="en-US" dirty="0" err="1"/>
              <a:t>venenatis</a:t>
            </a:r>
            <a:r>
              <a:rPr lang="en-US" dirty="0"/>
              <a:t> </a:t>
            </a:r>
            <a:r>
              <a:rPr lang="en-US" dirty="0" err="1"/>
              <a:t>ultrices</a:t>
            </a:r>
            <a:r>
              <a:rPr lang="en-US" dirty="0"/>
              <a:t>, lorem </a:t>
            </a:r>
            <a:r>
              <a:rPr lang="en-US" dirty="0" err="1"/>
              <a:t>nulla</a:t>
            </a:r>
            <a:r>
              <a:rPr lang="en-US" dirty="0"/>
              <a:t> </a:t>
            </a:r>
            <a:r>
              <a:rPr lang="en-US" dirty="0" err="1"/>
              <a:t>fermentum</a:t>
            </a:r>
            <a:r>
              <a:rPr lang="en-US" dirty="0"/>
              <a:t> </a:t>
            </a:r>
            <a:r>
              <a:rPr lang="en-US" dirty="0" err="1"/>
              <a:t>elit</a:t>
            </a:r>
            <a:r>
              <a:rPr lang="en-US" dirty="0"/>
              <a:t>, in </a:t>
            </a:r>
            <a:r>
              <a:rPr lang="en-US" dirty="0" err="1"/>
              <a:t>varius</a:t>
            </a:r>
            <a:r>
              <a:rPr lang="en-US" dirty="0"/>
              <a:t> </a:t>
            </a:r>
            <a:r>
              <a:rPr lang="en-US" dirty="0" err="1"/>
              <a:t>massa</a:t>
            </a:r>
            <a:r>
              <a:rPr lang="en-US" dirty="0"/>
              <a:t> </a:t>
            </a:r>
            <a:r>
              <a:rPr lang="en-US" dirty="0" err="1"/>
              <a:t>metus</a:t>
            </a:r>
            <a:r>
              <a:rPr lang="en-US" dirty="0"/>
              <a:t> </a:t>
            </a:r>
            <a:r>
              <a:rPr lang="en-US" dirty="0" err="1"/>
              <a:t>sed</a:t>
            </a:r>
            <a:r>
              <a:rPr lang="en-US" dirty="0"/>
              <a:t> </a:t>
            </a:r>
            <a:r>
              <a:rPr lang="en-US" dirty="0" err="1"/>
              <a:t>odio</a:t>
            </a:r>
            <a:r>
              <a:rPr lang="en-US" dirty="0"/>
              <a:t>. </a:t>
            </a:r>
            <a:r>
              <a:rPr lang="en-US" dirty="0" err="1"/>
              <a:t>Donec</a:t>
            </a:r>
            <a:r>
              <a:rPr lang="en-US" dirty="0"/>
              <a:t> </a:t>
            </a:r>
            <a:r>
              <a:rPr lang="en-US" dirty="0" err="1"/>
              <a:t>quis</a:t>
            </a:r>
            <a:r>
              <a:rPr lang="en-US" dirty="0"/>
              <a:t> </a:t>
            </a:r>
            <a:r>
              <a:rPr lang="en-US" dirty="0" err="1"/>
              <a:t>aliquam</a:t>
            </a:r>
            <a:r>
              <a:rPr lang="en-US" dirty="0"/>
              <a:t> </a:t>
            </a:r>
            <a:r>
              <a:rPr lang="en-US" dirty="0" err="1"/>
              <a:t>nibh</a:t>
            </a:r>
            <a:r>
              <a:rPr lang="en-US" dirty="0"/>
              <a:t>. </a:t>
            </a:r>
            <a:r>
              <a:rPr lang="en-US" dirty="0" err="1"/>
              <a:t>Mauris</a:t>
            </a:r>
            <a:r>
              <a:rPr lang="en-US" dirty="0"/>
              <a:t> sit </a:t>
            </a:r>
            <a:r>
              <a:rPr lang="en-US" dirty="0" err="1"/>
              <a:t>amet</a:t>
            </a:r>
            <a:r>
              <a:rPr lang="en-US" dirty="0"/>
              <a:t> </a:t>
            </a:r>
            <a:r>
              <a:rPr lang="en-US" dirty="0" err="1"/>
              <a:t>fermentum</a:t>
            </a:r>
            <a:r>
              <a:rPr lang="en-US" dirty="0"/>
              <a:t> </a:t>
            </a:r>
            <a:r>
              <a:rPr lang="en-US" dirty="0" err="1"/>
              <a:t>purus</a:t>
            </a:r>
            <a:r>
              <a:rPr lang="en-US" dirty="0"/>
              <a:t>, et convallis </a:t>
            </a:r>
            <a:r>
              <a:rPr lang="en-US" dirty="0" err="1"/>
              <a:t>erat</a:t>
            </a:r>
            <a:r>
              <a:rPr lang="en-US" dirty="0"/>
              <a:t>. Integer </a:t>
            </a:r>
            <a:r>
              <a:rPr lang="en-US" dirty="0" err="1"/>
              <a:t>dapibus</a:t>
            </a:r>
            <a:r>
              <a:rPr lang="en-US" dirty="0"/>
              <a:t> </a:t>
            </a:r>
            <a:r>
              <a:rPr lang="en-US" dirty="0" err="1"/>
              <a:t>rutrum</a:t>
            </a:r>
            <a:r>
              <a:rPr lang="en-US" dirty="0"/>
              <a:t> </a:t>
            </a:r>
            <a:r>
              <a:rPr lang="en-US" dirty="0" err="1"/>
              <a:t>risus</a:t>
            </a:r>
            <a:r>
              <a:rPr lang="en-US" dirty="0"/>
              <a:t> non </a:t>
            </a:r>
            <a:r>
              <a:rPr lang="en-US" dirty="0" err="1"/>
              <a:t>maximus</a:t>
            </a:r>
            <a:r>
              <a:rPr lang="en-US" dirty="0"/>
              <a:t>. </a:t>
            </a:r>
            <a:r>
              <a:rPr lang="en-US" dirty="0" err="1"/>
              <a:t>Aenean</a:t>
            </a:r>
            <a:r>
              <a:rPr lang="en-US" dirty="0"/>
              <a:t> </a:t>
            </a:r>
            <a:r>
              <a:rPr lang="en-US" dirty="0" err="1"/>
              <a:t>euismod</a:t>
            </a:r>
            <a:r>
              <a:rPr lang="en-US" dirty="0"/>
              <a:t>, </a:t>
            </a:r>
            <a:r>
              <a:rPr lang="en-US" dirty="0" err="1"/>
              <a:t>nisl</a:t>
            </a:r>
            <a:r>
              <a:rPr lang="en-US" dirty="0"/>
              <a:t> at </a:t>
            </a:r>
            <a:r>
              <a:rPr lang="en-US" dirty="0" err="1"/>
              <a:t>mattis</a:t>
            </a:r>
            <a:r>
              <a:rPr lang="en-US" dirty="0"/>
              <a:t> </a:t>
            </a:r>
            <a:r>
              <a:rPr lang="en-US" dirty="0" err="1"/>
              <a:t>auctor</a:t>
            </a:r>
            <a:r>
              <a:rPr lang="en-US" dirty="0"/>
              <a:t>, </a:t>
            </a:r>
            <a:r>
              <a:rPr lang="en-US" dirty="0" err="1"/>
              <a:t>lectus</a:t>
            </a:r>
            <a:r>
              <a:rPr lang="en-US" dirty="0"/>
              <a:t> </a:t>
            </a:r>
            <a:r>
              <a:rPr lang="en-US" dirty="0" err="1"/>
              <a:t>metus</a:t>
            </a:r>
            <a:r>
              <a:rPr lang="en-US" dirty="0"/>
              <a:t> </a:t>
            </a:r>
            <a:r>
              <a:rPr lang="en-US" dirty="0" err="1"/>
              <a:t>interdum</a:t>
            </a:r>
            <a:r>
              <a:rPr lang="en-US" dirty="0"/>
              <a:t> lorem, id </a:t>
            </a:r>
            <a:r>
              <a:rPr lang="en-US" dirty="0" err="1"/>
              <a:t>volutpat</a:t>
            </a:r>
            <a:r>
              <a:rPr lang="en-US" dirty="0"/>
              <a:t> </a:t>
            </a:r>
            <a:r>
              <a:rPr lang="en-US" dirty="0" err="1"/>
              <a:t>nisl</a:t>
            </a:r>
            <a:r>
              <a:rPr lang="en-US" dirty="0"/>
              <a:t> </a:t>
            </a:r>
            <a:r>
              <a:rPr lang="en-US" dirty="0" err="1"/>
              <a:t>massa</a:t>
            </a:r>
            <a:r>
              <a:rPr lang="en-US" dirty="0"/>
              <a:t> vitae </a:t>
            </a:r>
            <a:r>
              <a:rPr lang="en-US" dirty="0" err="1"/>
              <a:t>risus</a:t>
            </a:r>
            <a:r>
              <a:rPr lang="en-US" dirty="0"/>
              <a:t>. Integer non </a:t>
            </a:r>
            <a:r>
              <a:rPr lang="en-US" dirty="0" err="1"/>
              <a:t>mollis</a:t>
            </a:r>
            <a:r>
              <a:rPr lang="en-US" dirty="0"/>
              <a:t> </a:t>
            </a:r>
            <a:r>
              <a:rPr lang="en-US" dirty="0" err="1"/>
              <a:t>elit</a:t>
            </a:r>
            <a:r>
              <a:rPr lang="en-US" dirty="0"/>
              <a:t>. </a:t>
            </a:r>
            <a:r>
              <a:rPr lang="en-US" dirty="0" err="1"/>
              <a:t>Etiam</a:t>
            </a:r>
            <a:r>
              <a:rPr lang="en-US" dirty="0"/>
              <a:t> </a:t>
            </a:r>
            <a:r>
              <a:rPr lang="en-US" dirty="0" err="1"/>
              <a:t>suscipit</a:t>
            </a:r>
            <a:r>
              <a:rPr lang="en-US" dirty="0"/>
              <a:t> </a:t>
            </a:r>
            <a:r>
              <a:rPr lang="en-US" dirty="0" err="1"/>
              <a:t>mauris</a:t>
            </a:r>
            <a:r>
              <a:rPr lang="en-US" dirty="0"/>
              <a:t> </a:t>
            </a:r>
            <a:r>
              <a:rPr lang="en-US" dirty="0" err="1"/>
              <a:t>varius</a:t>
            </a:r>
            <a:r>
              <a:rPr lang="en-US" dirty="0"/>
              <a:t> </a:t>
            </a:r>
            <a:r>
              <a:rPr lang="en-US" dirty="0" err="1"/>
              <a:t>leo</a:t>
            </a:r>
            <a:r>
              <a:rPr lang="en-US" dirty="0"/>
              <a:t> </a:t>
            </a:r>
            <a:r>
              <a:rPr lang="en-US" dirty="0" err="1"/>
              <a:t>ornare</a:t>
            </a:r>
            <a:r>
              <a:rPr lang="en-US" dirty="0"/>
              <a:t>, in </a:t>
            </a:r>
            <a:r>
              <a:rPr lang="en-US" dirty="0" err="1"/>
              <a:t>suscipit</a:t>
            </a:r>
            <a:r>
              <a:rPr lang="en-US" dirty="0"/>
              <a:t> ante cursus. </a:t>
            </a:r>
            <a:r>
              <a:rPr lang="en-US" dirty="0" err="1"/>
              <a:t>Suspendisse</a:t>
            </a:r>
            <a:r>
              <a:rPr lang="en-US" dirty="0"/>
              <a:t> </a:t>
            </a:r>
            <a:r>
              <a:rPr lang="en-US" dirty="0" err="1"/>
              <a:t>scelerisque</a:t>
            </a:r>
            <a:r>
              <a:rPr lang="en-US" dirty="0"/>
              <a:t> </a:t>
            </a:r>
            <a:r>
              <a:rPr lang="en-US" dirty="0" err="1"/>
              <a:t>commodo</a:t>
            </a:r>
            <a:r>
              <a:rPr lang="en-US" dirty="0"/>
              <a:t> </a:t>
            </a:r>
            <a:r>
              <a:rPr lang="en-US" dirty="0" err="1"/>
              <a:t>felis</a:t>
            </a:r>
            <a:r>
              <a:rPr lang="en-US" dirty="0"/>
              <a:t>, non </a:t>
            </a:r>
            <a:r>
              <a:rPr lang="en-US" dirty="0" err="1"/>
              <a:t>vulputate</a:t>
            </a:r>
            <a:r>
              <a:rPr lang="en-US" dirty="0"/>
              <a:t> </a:t>
            </a:r>
            <a:r>
              <a:rPr lang="en-US" dirty="0" err="1"/>
              <a:t>urna</a:t>
            </a:r>
            <a:r>
              <a:rPr lang="en-US" dirty="0"/>
              <a:t> </a:t>
            </a:r>
            <a:r>
              <a:rPr lang="en-US" dirty="0" err="1"/>
              <a:t>auctor</a:t>
            </a:r>
            <a:r>
              <a:rPr lang="en-US" dirty="0"/>
              <a:t> at. </a:t>
            </a:r>
            <a:r>
              <a:rPr lang="en-US" dirty="0" err="1"/>
              <a:t>Fusce</a:t>
            </a:r>
            <a:r>
              <a:rPr lang="en-US" dirty="0"/>
              <a:t> </a:t>
            </a:r>
            <a:r>
              <a:rPr lang="en-US" dirty="0" err="1"/>
              <a:t>sed</a:t>
            </a:r>
            <a:r>
              <a:rPr lang="en-US" dirty="0"/>
              <a:t> </a:t>
            </a:r>
            <a:r>
              <a:rPr lang="en-US" dirty="0" err="1"/>
              <a:t>elit</a:t>
            </a:r>
            <a:r>
              <a:rPr lang="en-US" dirty="0"/>
              <a:t> </a:t>
            </a:r>
            <a:r>
              <a:rPr lang="en-US" dirty="0" err="1"/>
              <a:t>ut</a:t>
            </a:r>
            <a:r>
              <a:rPr lang="en-US" dirty="0"/>
              <a:t> </a:t>
            </a:r>
            <a:r>
              <a:rPr lang="en-US" dirty="0" err="1"/>
              <a:t>leo</a:t>
            </a:r>
            <a:r>
              <a:rPr lang="en-US" dirty="0"/>
              <a:t> </a:t>
            </a:r>
            <a:r>
              <a:rPr lang="en-US" dirty="0" err="1"/>
              <a:t>egestas</a:t>
            </a:r>
            <a:r>
              <a:rPr lang="en-US" dirty="0"/>
              <a:t> </a:t>
            </a:r>
            <a:r>
              <a:rPr lang="en-US" dirty="0" err="1"/>
              <a:t>porttitor</a:t>
            </a:r>
            <a:r>
              <a:rPr lang="en-US" dirty="0"/>
              <a:t>.</a:t>
            </a:r>
          </a:p>
          <a:p>
            <a:pPr lvl="0"/>
            <a:r>
              <a:rPr lang="en-US" dirty="0"/>
              <a:t>Nam </a:t>
            </a:r>
            <a:r>
              <a:rPr lang="en-US" dirty="0" err="1"/>
              <a:t>sagittis</a:t>
            </a:r>
            <a:r>
              <a:rPr lang="en-US" dirty="0"/>
              <a:t> </a:t>
            </a:r>
            <a:r>
              <a:rPr lang="en-US" dirty="0" err="1"/>
              <a:t>malesuada</a:t>
            </a:r>
            <a:r>
              <a:rPr lang="en-US" dirty="0"/>
              <a:t> </a:t>
            </a:r>
            <a:r>
              <a:rPr lang="en-US" dirty="0" err="1"/>
              <a:t>tellus</a:t>
            </a:r>
            <a:r>
              <a:rPr lang="en-US" dirty="0"/>
              <a:t>, vitae </a:t>
            </a:r>
            <a:r>
              <a:rPr lang="en-US" dirty="0" err="1"/>
              <a:t>dapibus</a:t>
            </a:r>
            <a:r>
              <a:rPr lang="en-US" dirty="0"/>
              <a:t> </a:t>
            </a:r>
            <a:r>
              <a:rPr lang="en-US" dirty="0" err="1"/>
              <a:t>velit</a:t>
            </a:r>
            <a:r>
              <a:rPr lang="en-US" dirty="0"/>
              <a:t> </a:t>
            </a:r>
            <a:r>
              <a:rPr lang="en-US" dirty="0" err="1"/>
              <a:t>lobortis</a:t>
            </a:r>
            <a:r>
              <a:rPr lang="en-US" dirty="0"/>
              <a:t> sed. </a:t>
            </a:r>
            <a:r>
              <a:rPr lang="en-US" dirty="0" err="1"/>
              <a:t>Curabitur</a:t>
            </a:r>
            <a:r>
              <a:rPr lang="en-US" dirty="0"/>
              <a:t> pharetra </a:t>
            </a:r>
            <a:r>
              <a:rPr lang="en-US" dirty="0" err="1"/>
              <a:t>rutrum</a:t>
            </a:r>
            <a:r>
              <a:rPr lang="en-US" dirty="0"/>
              <a:t> pre</a:t>
            </a:r>
          </a:p>
        </p:txBody>
      </p:sp>
      <p:sp>
        <p:nvSpPr>
          <p:cNvPr id="76" name="Text Placeholder 75"/>
          <p:cNvSpPr>
            <a:spLocks noGrp="1"/>
          </p:cNvSpPr>
          <p:nvPr>
            <p:ph type="body" sz="quarter" idx="17" hasCustomPrompt="1"/>
          </p:nvPr>
        </p:nvSpPr>
        <p:spPr>
          <a:xfrm>
            <a:off x="0" y="40211508"/>
            <a:ext cx="22240427" cy="2480733"/>
          </a:xfrm>
          <a:gradFill flip="none" rotWithShape="1">
            <a:gsLst>
              <a:gs pos="77000">
                <a:schemeClr val="tx1"/>
              </a:gs>
              <a:gs pos="0">
                <a:schemeClr val="accent5">
                  <a:lumMod val="50000"/>
                </a:schemeClr>
              </a:gs>
              <a:gs pos="100000">
                <a:schemeClr val="accent5"/>
              </a:gs>
            </a:gsLst>
            <a:path path="circle">
              <a:fillToRect l="100000" t="100000"/>
            </a:path>
            <a:tileRect r="-100000" b="-100000"/>
          </a:gradFill>
        </p:spPr>
        <p:txBody>
          <a:bodyPr anchor="ctr">
            <a:normAutofit/>
          </a:bodyPr>
          <a:lstStyle>
            <a:lvl1pPr marL="0" indent="0" algn="ctr">
              <a:buNone/>
              <a:defRPr sz="2500" baseline="0">
                <a:solidFill>
                  <a:schemeClr val="bg1"/>
                </a:solidFill>
                <a:latin typeface="Times New Roman" panose="02020603050405020304" pitchFamily="18" charset="0"/>
                <a:cs typeface="Times New Roman" panose="02020603050405020304" pitchFamily="18" charset="0"/>
              </a:defRPr>
            </a:lvl1pPr>
          </a:lstStyle>
          <a:p>
            <a:pPr lvl="0"/>
            <a:r>
              <a:rPr lang="en-US" dirty="0"/>
              <a:t>Contact Information Goes here; Write Department’s full name; house no. and street name, then city, state and zip code. Also additional email addresses and URLs. </a:t>
            </a:r>
          </a:p>
        </p:txBody>
      </p:sp>
      <p:sp>
        <p:nvSpPr>
          <p:cNvPr id="78" name="Frame 77"/>
          <p:cNvSpPr/>
          <p:nvPr userDrawn="1"/>
        </p:nvSpPr>
        <p:spPr>
          <a:xfrm>
            <a:off x="0" y="0"/>
            <a:ext cx="30267275" cy="42794238"/>
          </a:xfrm>
          <a:prstGeom prst="frame">
            <a:avLst>
              <a:gd name="adj1" fmla="val 7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userDrawn="1"/>
        </p:nvSpPr>
        <p:spPr>
          <a:xfrm>
            <a:off x="0" y="0"/>
            <a:ext cx="30267275" cy="1129552"/>
          </a:xfrm>
          <a:prstGeom prst="rect">
            <a:avLst/>
          </a:prstGeom>
          <a:gradFill flip="none" rotWithShape="1">
            <a:gsLst>
              <a:gs pos="23000">
                <a:schemeClr val="tx1"/>
              </a:gs>
              <a:gs pos="48000">
                <a:schemeClr val="accent5"/>
              </a:gs>
              <a:gs pos="0">
                <a:schemeClr val="accent5">
                  <a:lumMod val="60000"/>
                  <a:lumOff val="40000"/>
                </a:schemeClr>
              </a:gs>
            </a:gsLst>
            <a:path path="circle">
              <a:fillToRect t="100000" r="100000"/>
            </a:path>
            <a:tileRect l="-100000" b="-100000"/>
          </a:gradFill>
        </p:spPr>
        <p:txBody>
          <a:bodyPr vert="horz" lIns="91440" tIns="45720" rIns="91440" bIns="45720" rtlCol="0" anchor="ctr">
            <a:normAutofit/>
          </a:bodyPr>
          <a:lstStyle/>
          <a:p>
            <a:pPr lvl="0" indent="0" algn="ctr" defTabSz="3026755">
              <a:lnSpc>
                <a:spcPct val="90000"/>
              </a:lnSpc>
              <a:spcBef>
                <a:spcPts val="3310"/>
              </a:spcBef>
              <a:buFont typeface="Arial" panose="020B0604020202020204" pitchFamily="34" charset="0"/>
              <a:buNone/>
            </a:pPr>
            <a:endParaRPr lang="en-US" sz="2500" baseline="0">
              <a:solidFill>
                <a:schemeClr val="bg1"/>
              </a:solidFill>
              <a:latin typeface="Times New Roman" panose="02020603050405020304" pitchFamily="18" charset="0"/>
              <a:cs typeface="Times New Roman" panose="02020603050405020304" pitchFamily="18" charset="0"/>
            </a:endParaRPr>
          </a:p>
        </p:txBody>
      </p:sp>
      <p:sp>
        <p:nvSpPr>
          <p:cNvPr id="25" name="Rounded Rectangle 24"/>
          <p:cNvSpPr/>
          <p:nvPr userDrawn="1"/>
        </p:nvSpPr>
        <p:spPr>
          <a:xfrm>
            <a:off x="20788128" y="279212"/>
            <a:ext cx="8781364" cy="139718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endParaRPr lang="en-US" sz="3200" b="1" dirty="0">
              <a:solidFill>
                <a:schemeClr val="accent3">
                  <a:lumMod val="50000"/>
                </a:schemeClr>
              </a:solidFill>
              <a:latin typeface="Arial Narrow" panose="020B0606020202030204" pitchFamily="34" charset="0"/>
            </a:endParaRPr>
          </a:p>
        </p:txBody>
      </p:sp>
      <p:sp>
        <p:nvSpPr>
          <p:cNvPr id="2" name="Title 1"/>
          <p:cNvSpPr>
            <a:spLocks noGrp="1"/>
          </p:cNvSpPr>
          <p:nvPr>
            <p:ph type="title" hasCustomPrompt="1"/>
          </p:nvPr>
        </p:nvSpPr>
        <p:spPr>
          <a:xfrm>
            <a:off x="1" y="1129551"/>
            <a:ext cx="30267274" cy="3012141"/>
          </a:xfrm>
          <a:solidFill>
            <a:schemeClr val="accent5">
              <a:lumMod val="50000"/>
            </a:schemeClr>
          </a:solidFill>
          <a:ln>
            <a:noFill/>
          </a:ln>
        </p:spPr>
        <p:txBody>
          <a:bodyPr lIns="1005840">
            <a:normAutofit/>
          </a:bodyPr>
          <a:lstStyle>
            <a:lvl1pPr algn="ctr">
              <a:defRPr sz="8000" b="0" baseline="0">
                <a:solidFill>
                  <a:schemeClr val="accent5">
                    <a:lumMod val="20000"/>
                    <a:lumOff val="80000"/>
                  </a:schemeClr>
                </a:solidFill>
                <a:effectLst/>
                <a:latin typeface="Arial" panose="020B0604020202020204" pitchFamily="34" charset="0"/>
                <a:cs typeface="Arial" panose="020B0604020202020204" pitchFamily="34" charset="0"/>
              </a:defRPr>
            </a:lvl1pPr>
          </a:lstStyle>
          <a:p>
            <a:r>
              <a:rPr lang="en-US" dirty="0"/>
              <a:t>Poster Title Here. May go up to two lines. Keep negative space (padding) around the title.</a:t>
            </a:r>
          </a:p>
        </p:txBody>
      </p:sp>
      <p:sp>
        <p:nvSpPr>
          <p:cNvPr id="8" name="Picture Placeholder 7"/>
          <p:cNvSpPr>
            <a:spLocks noGrp="1"/>
          </p:cNvSpPr>
          <p:nvPr>
            <p:ph type="pic" sz="quarter" idx="11" hasCustomPrompt="1"/>
          </p:nvPr>
        </p:nvSpPr>
        <p:spPr>
          <a:xfrm>
            <a:off x="2231436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University Logo Here</a:t>
            </a:r>
          </a:p>
        </p:txBody>
      </p:sp>
      <p:sp>
        <p:nvSpPr>
          <p:cNvPr id="10" name="Text Placeholder 9"/>
          <p:cNvSpPr>
            <a:spLocks noGrp="1"/>
          </p:cNvSpPr>
          <p:nvPr>
            <p:ph type="body" sz="quarter" idx="19"/>
          </p:nvPr>
        </p:nvSpPr>
        <p:spPr>
          <a:xfrm>
            <a:off x="10349603" y="17313190"/>
            <a:ext cx="9601200" cy="22755447"/>
          </a:xfrm>
          <a:solidFill>
            <a:schemeClr val="accent4">
              <a:lumMod val="20000"/>
              <a:lumOff val="8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28" name="Text Placeholder 27"/>
          <p:cNvSpPr>
            <a:spLocks noGrp="1"/>
          </p:cNvSpPr>
          <p:nvPr>
            <p:ph type="body" sz="quarter" idx="20"/>
          </p:nvPr>
        </p:nvSpPr>
        <p:spPr>
          <a:xfrm>
            <a:off x="20227717" y="17313236"/>
            <a:ext cx="9601200" cy="22755078"/>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30" name="Text Placeholder 29"/>
          <p:cNvSpPr>
            <a:spLocks noGrp="1"/>
          </p:cNvSpPr>
          <p:nvPr>
            <p:ph type="body" sz="quarter" idx="21" hasCustomPrompt="1"/>
          </p:nvPr>
        </p:nvSpPr>
        <p:spPr>
          <a:xfrm>
            <a:off x="21031200" y="469900"/>
            <a:ext cx="8204200" cy="660400"/>
          </a:xfrm>
        </p:spPr>
        <p:txBody>
          <a:bodyPr>
            <a:noAutofit/>
          </a:bodyPr>
          <a:lstStyle>
            <a:lvl1pPr marL="0" indent="0" algn="ctr">
              <a:buNone/>
              <a:defRPr sz="3500">
                <a:solidFill>
                  <a:schemeClr val="accent5">
                    <a:lumMod val="50000"/>
                  </a:schemeClr>
                </a:solidFill>
                <a:latin typeface="Arial Narrow" panose="020B0606020202030204" pitchFamily="34" charset="0"/>
                <a:cs typeface="Arial" panose="020B0604020202020204" pitchFamily="34" charset="0"/>
              </a:defRPr>
            </a:lvl1pPr>
          </a:lstStyle>
          <a:p>
            <a:pPr lvl="0"/>
            <a:r>
              <a:rPr lang="en-US" dirty="0"/>
              <a:t>Poster Show Event name and Poster No.</a:t>
            </a:r>
          </a:p>
        </p:txBody>
      </p:sp>
    </p:spTree>
    <p:extLst>
      <p:ext uri="{BB962C8B-B14F-4D97-AF65-F5344CB8AC3E}">
        <p14:creationId xmlns:p14="http://schemas.microsoft.com/office/powerpoint/2010/main" val="288069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yle 2">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1129553" y="4179862"/>
            <a:ext cx="28699364" cy="1713305"/>
          </a:xfrm>
          <a:solidFill>
            <a:schemeClr val="bg1">
              <a:alpha val="90000"/>
            </a:schemeClr>
          </a:solidFill>
        </p:spPr>
        <p:txBody>
          <a:bodyPr>
            <a:noAutofit/>
          </a:bodyPr>
          <a:lstStyle>
            <a:lvl1pPr marL="0" indent="0" algn="ctr">
              <a:lnSpc>
                <a:spcPct val="85000"/>
              </a:lnSpc>
              <a:spcBef>
                <a:spcPts val="1500"/>
              </a:spcBef>
              <a:buNone/>
              <a:defRPr sz="4000" baseline="0">
                <a:solidFill>
                  <a:schemeClr val="accent5">
                    <a:lumMod val="50000"/>
                  </a:schemeClr>
                </a:solidFill>
              </a:defRPr>
            </a:lvl1pPr>
          </a:lstStyle>
          <a:p>
            <a:pPr lvl="0"/>
            <a:r>
              <a:rPr lang="en-US" dirty="0"/>
              <a:t>Authors’ Names and Affiliations. Use Alt 0134 for Dagger sign (†) and Alt 0134 for double dagger (‡) to indicate corresponding author. Underline the presenting author’s name. Additional info may go to the footer. </a:t>
            </a:r>
          </a:p>
          <a:p>
            <a:pPr lvl="0"/>
            <a:r>
              <a:rPr lang="en-US" dirty="0"/>
              <a:t>This will be the second line. You can change font face to “Serif” type. </a:t>
            </a:r>
          </a:p>
        </p:txBody>
      </p:sp>
      <p:sp>
        <p:nvSpPr>
          <p:cNvPr id="9" name="Picture Placeholder 7"/>
          <p:cNvSpPr>
            <a:spLocks noGrp="1"/>
          </p:cNvSpPr>
          <p:nvPr>
            <p:ph type="pic" sz="quarter" idx="12" hasCustomPrompt="1"/>
          </p:nvPr>
        </p:nvSpPr>
        <p:spPr>
          <a:xfrm>
            <a:off x="4203028"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Organizer’s Logo Here</a:t>
            </a:r>
          </a:p>
        </p:txBody>
      </p:sp>
      <p:sp>
        <p:nvSpPr>
          <p:cNvPr id="11" name="Picture Placeholder 10"/>
          <p:cNvSpPr>
            <a:spLocks noGrp="1"/>
          </p:cNvSpPr>
          <p:nvPr>
            <p:ph type="pic" sz="quarter" idx="13" hasCustomPrompt="1"/>
          </p:nvPr>
        </p:nvSpPr>
        <p:spPr>
          <a:xfrm>
            <a:off x="10349603" y="6292850"/>
            <a:ext cx="19479314" cy="10752549"/>
          </a:xfrm>
        </p:spPr>
        <p:txBody>
          <a:bodyPr anchor="ctr"/>
          <a:lstStyle>
            <a:lvl1pPr marL="0" indent="0" algn="ctr">
              <a:buNone/>
              <a:defRPr baseline="0"/>
            </a:lvl1pPr>
          </a:lstStyle>
          <a:p>
            <a:r>
              <a:rPr lang="en-US" dirty="0"/>
              <a:t>Graphical section. All figures, grouped, all tables and graphs aligned nicely together. Design somewhere else, group, and place in here. Resize only top and bottom to keep the left &amp; right edges aligned with the rest.</a:t>
            </a:r>
          </a:p>
        </p:txBody>
      </p:sp>
      <p:sp>
        <p:nvSpPr>
          <p:cNvPr id="13" name="Text Placeholder 12"/>
          <p:cNvSpPr>
            <a:spLocks noGrp="1"/>
          </p:cNvSpPr>
          <p:nvPr>
            <p:ph type="body" sz="quarter" idx="14" hasCustomPrompt="1"/>
          </p:nvPr>
        </p:nvSpPr>
        <p:spPr>
          <a:xfrm>
            <a:off x="471488" y="6292850"/>
            <a:ext cx="9601200" cy="33779385"/>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mattis</a:t>
            </a:r>
            <a:r>
              <a:rPr lang="en-US" dirty="0"/>
              <a:t>, </a:t>
            </a:r>
            <a:r>
              <a:rPr lang="en-US" dirty="0" err="1"/>
              <a:t>erat</a:t>
            </a:r>
            <a:r>
              <a:rPr lang="en-US" dirty="0"/>
              <a:t> </a:t>
            </a:r>
            <a:r>
              <a:rPr lang="en-US" dirty="0" err="1"/>
              <a:t>quis</a:t>
            </a:r>
            <a:r>
              <a:rPr lang="en-US" dirty="0"/>
              <a:t> </a:t>
            </a:r>
            <a:r>
              <a:rPr lang="en-US" dirty="0" err="1"/>
              <a:t>tincidunt</a:t>
            </a:r>
            <a:r>
              <a:rPr lang="en-US" dirty="0"/>
              <a:t> </a:t>
            </a:r>
            <a:r>
              <a:rPr lang="en-US" dirty="0" err="1"/>
              <a:t>venenatis</a:t>
            </a:r>
            <a:r>
              <a:rPr lang="en-US" dirty="0"/>
              <a:t>, ipsum </a:t>
            </a:r>
            <a:r>
              <a:rPr lang="en-US" dirty="0" err="1"/>
              <a:t>nibh</a:t>
            </a:r>
            <a:r>
              <a:rPr lang="en-US" dirty="0"/>
              <a:t> </a:t>
            </a:r>
            <a:r>
              <a:rPr lang="en-US" dirty="0" err="1"/>
              <a:t>viverra</a:t>
            </a:r>
            <a:r>
              <a:rPr lang="en-US" dirty="0"/>
              <a:t> </a:t>
            </a:r>
            <a:r>
              <a:rPr lang="en-US" dirty="0" err="1"/>
              <a:t>lectus</a:t>
            </a:r>
            <a:r>
              <a:rPr lang="en-US" dirty="0"/>
              <a:t>, </a:t>
            </a:r>
            <a:r>
              <a:rPr lang="en-US" dirty="0" err="1"/>
              <a:t>eu</a:t>
            </a:r>
            <a:r>
              <a:rPr lang="en-US" dirty="0"/>
              <a:t> </a:t>
            </a:r>
            <a:r>
              <a:rPr lang="en-US" dirty="0" err="1"/>
              <a:t>blandit</a:t>
            </a:r>
            <a:r>
              <a:rPr lang="en-US" dirty="0"/>
              <a:t> ante mi vitae lorem. </a:t>
            </a:r>
            <a:r>
              <a:rPr lang="en-US" dirty="0" err="1"/>
              <a:t>Fusce</a:t>
            </a:r>
            <a:r>
              <a:rPr lang="en-US" dirty="0"/>
              <a:t> </a:t>
            </a:r>
            <a:r>
              <a:rPr lang="en-US" dirty="0" err="1"/>
              <a:t>consectetur</a:t>
            </a:r>
            <a:r>
              <a:rPr lang="en-US" dirty="0"/>
              <a:t> </a:t>
            </a:r>
            <a:r>
              <a:rPr lang="en-US" dirty="0" err="1"/>
              <a:t>nibh</a:t>
            </a:r>
            <a:r>
              <a:rPr lang="en-US" dirty="0"/>
              <a:t> id </a:t>
            </a:r>
            <a:r>
              <a:rPr lang="en-US" dirty="0" err="1"/>
              <a:t>lectus</a:t>
            </a:r>
            <a:r>
              <a:rPr lang="en-US" dirty="0"/>
              <a:t> </a:t>
            </a:r>
            <a:r>
              <a:rPr lang="en-US" dirty="0" err="1"/>
              <a:t>finibus</a:t>
            </a:r>
            <a:r>
              <a:rPr lang="en-US" dirty="0"/>
              <a:t>, id </a:t>
            </a:r>
            <a:r>
              <a:rPr lang="en-US" dirty="0" err="1"/>
              <a:t>accumsan</a:t>
            </a:r>
            <a:r>
              <a:rPr lang="en-US" dirty="0"/>
              <a:t> </a:t>
            </a:r>
            <a:r>
              <a:rPr lang="en-US" dirty="0" err="1"/>
              <a:t>erat</a:t>
            </a:r>
            <a:r>
              <a:rPr lang="en-US" dirty="0"/>
              <a:t> </a:t>
            </a:r>
            <a:r>
              <a:rPr lang="en-US" dirty="0" err="1"/>
              <a:t>blandit</a:t>
            </a:r>
            <a:r>
              <a:rPr lang="en-US" dirty="0"/>
              <a:t>. Integer </a:t>
            </a:r>
            <a:r>
              <a:rPr lang="en-US" dirty="0" err="1"/>
              <a:t>quis</a:t>
            </a:r>
            <a:r>
              <a:rPr lang="en-US" dirty="0"/>
              <a:t> </a:t>
            </a:r>
            <a:r>
              <a:rPr lang="en-US" dirty="0" err="1"/>
              <a:t>dignissim</a:t>
            </a:r>
            <a:r>
              <a:rPr lang="en-US" dirty="0"/>
              <a:t> mi, </a:t>
            </a:r>
            <a:r>
              <a:rPr lang="en-US" dirty="0" err="1"/>
              <a:t>nec</a:t>
            </a:r>
            <a:r>
              <a:rPr lang="en-US" dirty="0"/>
              <a:t> </a:t>
            </a:r>
            <a:r>
              <a:rPr lang="en-US" dirty="0" err="1"/>
              <a:t>tempor</a:t>
            </a:r>
            <a:r>
              <a:rPr lang="en-US" dirty="0"/>
              <a:t> </a:t>
            </a:r>
            <a:r>
              <a:rPr lang="en-US" dirty="0" err="1"/>
              <a:t>nulla</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Duis</a:t>
            </a:r>
            <a:r>
              <a:rPr lang="en-US" dirty="0"/>
              <a:t> non </a:t>
            </a:r>
            <a:r>
              <a:rPr lang="en-US" dirty="0" err="1"/>
              <a:t>finibus</a:t>
            </a:r>
            <a:r>
              <a:rPr lang="en-US" dirty="0"/>
              <a:t> </a:t>
            </a:r>
            <a:r>
              <a:rPr lang="en-US" dirty="0" err="1"/>
              <a:t>risus</a:t>
            </a:r>
            <a:r>
              <a:rPr lang="en-US" dirty="0"/>
              <a:t>. </a:t>
            </a:r>
            <a:r>
              <a:rPr lang="en-US" dirty="0" err="1"/>
              <a:t>Quisque</a:t>
            </a:r>
            <a:r>
              <a:rPr lang="en-US" dirty="0"/>
              <a:t> </a:t>
            </a:r>
            <a:r>
              <a:rPr lang="en-US" dirty="0" err="1"/>
              <a:t>auctor</a:t>
            </a:r>
            <a:r>
              <a:rPr lang="en-US" dirty="0"/>
              <a:t> </a:t>
            </a:r>
            <a:r>
              <a:rPr lang="en-US" dirty="0" err="1"/>
              <a:t>suscipit</a:t>
            </a:r>
            <a:r>
              <a:rPr lang="en-US" dirty="0"/>
              <a:t> </a:t>
            </a:r>
            <a:r>
              <a:rPr lang="en-US" dirty="0" err="1"/>
              <a:t>pretium</a:t>
            </a:r>
            <a:r>
              <a:rPr lang="en-US" dirty="0"/>
              <a:t>. </a:t>
            </a:r>
            <a:r>
              <a:rPr lang="en-US" dirty="0" err="1"/>
              <a:t>Donec</a:t>
            </a:r>
            <a:r>
              <a:rPr lang="en-US" dirty="0"/>
              <a:t> </a:t>
            </a:r>
            <a:r>
              <a:rPr lang="en-US" dirty="0" err="1"/>
              <a:t>eu</a:t>
            </a:r>
            <a:r>
              <a:rPr lang="en-US" dirty="0"/>
              <a:t> </a:t>
            </a:r>
            <a:r>
              <a:rPr lang="en-US" dirty="0" err="1"/>
              <a:t>venenatis</a:t>
            </a:r>
            <a:r>
              <a:rPr lang="en-US" dirty="0"/>
              <a:t> </a:t>
            </a:r>
            <a:r>
              <a:rPr lang="en-US" dirty="0" err="1"/>
              <a:t>enim</a:t>
            </a:r>
            <a:r>
              <a:rPr lang="en-US" dirty="0"/>
              <a:t>. </a:t>
            </a:r>
            <a:r>
              <a:rPr lang="en-US" dirty="0" err="1"/>
              <a:t>Phasellus</a:t>
            </a:r>
            <a:r>
              <a:rPr lang="en-US" dirty="0"/>
              <a:t> </a:t>
            </a:r>
            <a:r>
              <a:rPr lang="en-US" dirty="0" err="1"/>
              <a:t>vulputate</a:t>
            </a:r>
            <a:r>
              <a:rPr lang="en-US" dirty="0"/>
              <a:t> dui </a:t>
            </a:r>
            <a:r>
              <a:rPr lang="en-US" dirty="0" err="1"/>
              <a:t>nec</a:t>
            </a:r>
            <a:r>
              <a:rPr lang="en-US" dirty="0"/>
              <a:t> </a:t>
            </a:r>
            <a:r>
              <a:rPr lang="en-US" dirty="0" err="1"/>
              <a:t>diam</a:t>
            </a:r>
            <a:r>
              <a:rPr lang="en-US" dirty="0"/>
              <a:t> </a:t>
            </a:r>
            <a:r>
              <a:rPr lang="en-US" dirty="0" err="1"/>
              <a:t>ultrices</a:t>
            </a:r>
            <a:r>
              <a:rPr lang="en-US" dirty="0"/>
              <a:t>, at </a:t>
            </a:r>
            <a:r>
              <a:rPr lang="en-US" dirty="0" err="1"/>
              <a:t>laoreet</a:t>
            </a:r>
            <a:r>
              <a:rPr lang="en-US" dirty="0"/>
              <a:t> libero </a:t>
            </a:r>
            <a:r>
              <a:rPr lang="en-US" dirty="0" err="1"/>
              <a:t>venenatis</a:t>
            </a:r>
            <a:r>
              <a:rPr lang="en-US" dirty="0"/>
              <a:t>. </a:t>
            </a:r>
            <a:r>
              <a:rPr lang="en-US" dirty="0" err="1"/>
              <a:t>Sed</a:t>
            </a:r>
            <a:r>
              <a:rPr lang="en-US" dirty="0"/>
              <a:t> </a:t>
            </a:r>
            <a:r>
              <a:rPr lang="en-US" dirty="0" err="1"/>
              <a:t>vel</a:t>
            </a:r>
            <a:r>
              <a:rPr lang="en-US" dirty="0"/>
              <a:t> </a:t>
            </a:r>
            <a:r>
              <a:rPr lang="en-US" dirty="0" err="1"/>
              <a:t>euismod</a:t>
            </a:r>
            <a:r>
              <a:rPr lang="en-US" dirty="0"/>
              <a:t> </a:t>
            </a:r>
            <a:r>
              <a:rPr lang="en-US" dirty="0" err="1"/>
              <a:t>orci</a:t>
            </a:r>
            <a:r>
              <a:rPr lang="en-US" dirty="0"/>
              <a:t>, a </a:t>
            </a:r>
            <a:r>
              <a:rPr lang="en-US" dirty="0" err="1"/>
              <a:t>suscipit</a:t>
            </a:r>
            <a:r>
              <a:rPr lang="en-US" dirty="0"/>
              <a:t> </a:t>
            </a:r>
            <a:r>
              <a:rPr lang="en-US" dirty="0" err="1"/>
              <a:t>massa</a:t>
            </a:r>
            <a:r>
              <a:rPr lang="en-US" dirty="0"/>
              <a:t>. </a:t>
            </a:r>
            <a:r>
              <a:rPr lang="en-US" dirty="0" err="1"/>
              <a:t>Nulla</a:t>
            </a:r>
            <a:r>
              <a:rPr lang="en-US" dirty="0"/>
              <a:t> </a:t>
            </a:r>
            <a:r>
              <a:rPr lang="en-US" dirty="0" err="1"/>
              <a:t>bibendum</a:t>
            </a:r>
            <a:r>
              <a:rPr lang="en-US" dirty="0"/>
              <a:t> </a:t>
            </a:r>
            <a:r>
              <a:rPr lang="en-US" dirty="0" err="1"/>
              <a:t>leo</a:t>
            </a:r>
            <a:r>
              <a:rPr lang="en-US" dirty="0"/>
              <a:t> vitae </a:t>
            </a:r>
            <a:r>
              <a:rPr lang="en-US" dirty="0" err="1"/>
              <a:t>sem</a:t>
            </a:r>
            <a:r>
              <a:rPr lang="en-US" dirty="0"/>
              <a:t> </a:t>
            </a:r>
            <a:r>
              <a:rPr lang="en-US" dirty="0" err="1"/>
              <a:t>pellentesque</a:t>
            </a:r>
            <a:r>
              <a:rPr lang="en-US" dirty="0"/>
              <a:t>, non </a:t>
            </a:r>
            <a:r>
              <a:rPr lang="en-US" dirty="0" err="1"/>
              <a:t>mollis</a:t>
            </a:r>
            <a:r>
              <a:rPr lang="en-US" dirty="0"/>
              <a:t> </a:t>
            </a:r>
            <a:r>
              <a:rPr lang="en-US" dirty="0" err="1"/>
              <a:t>diam</a:t>
            </a:r>
            <a:r>
              <a:rPr lang="en-US" dirty="0"/>
              <a:t> </a:t>
            </a:r>
            <a:r>
              <a:rPr lang="en-US" dirty="0" err="1"/>
              <a:t>tristique</a:t>
            </a:r>
            <a:r>
              <a:rPr lang="en-US" dirty="0"/>
              <a:t>. </a:t>
            </a:r>
            <a:r>
              <a:rPr lang="en-US" dirty="0" err="1"/>
              <a:t>Duis</a:t>
            </a:r>
            <a:r>
              <a:rPr lang="en-US" dirty="0"/>
              <a:t> </a:t>
            </a:r>
            <a:r>
              <a:rPr lang="en-US" dirty="0" err="1"/>
              <a:t>rhoncus</a:t>
            </a:r>
            <a:r>
              <a:rPr lang="en-US" dirty="0"/>
              <a:t> </a:t>
            </a:r>
            <a:r>
              <a:rPr lang="en-US" dirty="0" err="1"/>
              <a:t>suscipit</a:t>
            </a:r>
            <a:r>
              <a:rPr lang="en-US" dirty="0"/>
              <a:t> </a:t>
            </a:r>
            <a:r>
              <a:rPr lang="en-US" dirty="0" err="1"/>
              <a:t>condimentum</a:t>
            </a:r>
            <a:r>
              <a:rPr lang="en-US" dirty="0"/>
              <a:t>. </a:t>
            </a:r>
            <a:r>
              <a:rPr lang="en-US" dirty="0" err="1"/>
              <a:t>Curabitur</a:t>
            </a:r>
            <a:r>
              <a:rPr lang="en-US" dirty="0"/>
              <a:t> at </a:t>
            </a:r>
            <a:r>
              <a:rPr lang="en-US" dirty="0" err="1"/>
              <a:t>consectetur</a:t>
            </a:r>
            <a:r>
              <a:rPr lang="en-US" dirty="0"/>
              <a:t> </a:t>
            </a:r>
            <a:r>
              <a:rPr lang="en-US" dirty="0" err="1"/>
              <a:t>purus</a:t>
            </a:r>
            <a:r>
              <a:rPr lang="en-US" dirty="0"/>
              <a:t>.</a:t>
            </a:r>
          </a:p>
          <a:p>
            <a:pPr lvl="0"/>
            <a:r>
              <a:rPr lang="en-US" dirty="0" err="1"/>
              <a:t>Donec</a:t>
            </a:r>
            <a:r>
              <a:rPr lang="en-US" dirty="0"/>
              <a:t> </a:t>
            </a:r>
            <a:r>
              <a:rPr lang="en-US" dirty="0" err="1"/>
              <a:t>consequat</a:t>
            </a:r>
            <a:r>
              <a:rPr lang="en-US" dirty="0"/>
              <a:t> quam </a:t>
            </a:r>
            <a:r>
              <a:rPr lang="en-US" dirty="0" err="1"/>
              <a:t>diam</a:t>
            </a:r>
            <a:r>
              <a:rPr lang="en-US" dirty="0"/>
              <a:t>, </a:t>
            </a:r>
            <a:r>
              <a:rPr lang="en-US" dirty="0" err="1"/>
              <a:t>ornare</a:t>
            </a:r>
            <a:r>
              <a:rPr lang="en-US" dirty="0"/>
              <a:t> convallis </a:t>
            </a:r>
            <a:r>
              <a:rPr lang="en-US" dirty="0" err="1"/>
              <a:t>leo</a:t>
            </a:r>
            <a:r>
              <a:rPr lang="en-US" dirty="0"/>
              <a:t> </a:t>
            </a:r>
            <a:r>
              <a:rPr lang="en-US" dirty="0" err="1"/>
              <a:t>molestie</a:t>
            </a:r>
            <a:r>
              <a:rPr lang="en-US" dirty="0"/>
              <a:t> at. </a:t>
            </a:r>
            <a:r>
              <a:rPr lang="en-US" dirty="0" err="1"/>
              <a:t>Pellentesque</a:t>
            </a:r>
            <a:r>
              <a:rPr lang="en-US" dirty="0"/>
              <a:t> </a:t>
            </a:r>
            <a:r>
              <a:rPr lang="en-US" dirty="0" err="1"/>
              <a:t>quis</a:t>
            </a:r>
            <a:r>
              <a:rPr lang="en-US" dirty="0"/>
              <a:t> </a:t>
            </a:r>
            <a:r>
              <a:rPr lang="en-US" dirty="0" err="1"/>
              <a:t>erat</a:t>
            </a:r>
            <a:r>
              <a:rPr lang="en-US" dirty="0"/>
              <a:t> dui. </a:t>
            </a:r>
            <a:r>
              <a:rPr lang="en-US" dirty="0" err="1"/>
              <a:t>Phasellus</a:t>
            </a:r>
            <a:r>
              <a:rPr lang="en-US" dirty="0"/>
              <a:t> </a:t>
            </a:r>
            <a:r>
              <a:rPr lang="en-US" dirty="0" err="1"/>
              <a:t>elementum</a:t>
            </a:r>
            <a:r>
              <a:rPr lang="en-US" dirty="0"/>
              <a:t> </a:t>
            </a:r>
            <a:r>
              <a:rPr lang="en-US" dirty="0" err="1"/>
              <a:t>leo</a:t>
            </a:r>
            <a:r>
              <a:rPr lang="en-US" dirty="0"/>
              <a:t> at </a:t>
            </a:r>
            <a:r>
              <a:rPr lang="en-US" dirty="0" err="1"/>
              <a:t>urna</a:t>
            </a:r>
            <a:r>
              <a:rPr lang="en-US" dirty="0"/>
              <a:t> tempus </a:t>
            </a:r>
            <a:r>
              <a:rPr lang="en-US" dirty="0" err="1"/>
              <a:t>porttitor</a:t>
            </a:r>
            <a:r>
              <a:rPr lang="en-US" dirty="0"/>
              <a:t>. </a:t>
            </a:r>
            <a:r>
              <a:rPr lang="en-US" dirty="0" err="1"/>
              <a:t>Mauris</a:t>
            </a:r>
            <a:r>
              <a:rPr lang="en-US" dirty="0"/>
              <a:t> </a:t>
            </a:r>
            <a:r>
              <a:rPr lang="en-US" dirty="0" err="1"/>
              <a:t>rhoncus</a:t>
            </a:r>
            <a:r>
              <a:rPr lang="en-US" dirty="0"/>
              <a:t> ligula </a:t>
            </a:r>
            <a:r>
              <a:rPr lang="en-US" dirty="0" err="1"/>
              <a:t>nibh</a:t>
            </a:r>
            <a:r>
              <a:rPr lang="en-US" dirty="0"/>
              <a:t>, a </a:t>
            </a:r>
            <a:r>
              <a:rPr lang="en-US" dirty="0" err="1"/>
              <a:t>volutpat</a:t>
            </a:r>
            <a:r>
              <a:rPr lang="en-US" dirty="0"/>
              <a:t> </a:t>
            </a:r>
            <a:r>
              <a:rPr lang="en-US" dirty="0" err="1"/>
              <a:t>elit</a:t>
            </a:r>
            <a:r>
              <a:rPr lang="en-US" dirty="0"/>
              <a:t> dictum </a:t>
            </a:r>
            <a:r>
              <a:rPr lang="en-US" dirty="0" err="1"/>
              <a:t>eget</a:t>
            </a:r>
            <a:r>
              <a:rPr lang="en-US" dirty="0"/>
              <a:t>. </a:t>
            </a:r>
            <a:r>
              <a:rPr lang="en-US" dirty="0" err="1"/>
              <a:t>Pellentesque</a:t>
            </a:r>
            <a:r>
              <a:rPr lang="en-US" dirty="0"/>
              <a:t> </a:t>
            </a:r>
            <a:r>
              <a:rPr lang="en-US" dirty="0" err="1"/>
              <a:t>consequat</a:t>
            </a:r>
            <a:r>
              <a:rPr lang="en-US" dirty="0"/>
              <a:t> </a:t>
            </a:r>
            <a:r>
              <a:rPr lang="en-US" dirty="0" err="1"/>
              <a:t>eleifend</a:t>
            </a:r>
            <a:r>
              <a:rPr lang="en-US" dirty="0"/>
              <a:t> </a:t>
            </a:r>
            <a:r>
              <a:rPr lang="en-US" dirty="0" err="1"/>
              <a:t>sapien</a:t>
            </a:r>
            <a:r>
              <a:rPr lang="en-US" dirty="0"/>
              <a:t> id </a:t>
            </a:r>
            <a:r>
              <a:rPr lang="en-US" dirty="0" err="1"/>
              <a:t>mollis</a:t>
            </a:r>
            <a:r>
              <a:rPr lang="en-US" dirty="0"/>
              <a:t>. </a:t>
            </a:r>
            <a:r>
              <a:rPr lang="en-US" dirty="0" err="1"/>
              <a:t>Curabitur</a:t>
            </a:r>
            <a:r>
              <a:rPr lang="en-US" dirty="0"/>
              <a:t> </a:t>
            </a:r>
            <a:r>
              <a:rPr lang="en-US" dirty="0" err="1"/>
              <a:t>malesuada</a:t>
            </a:r>
            <a:r>
              <a:rPr lang="en-US" dirty="0"/>
              <a:t> </a:t>
            </a:r>
            <a:r>
              <a:rPr lang="en-US" dirty="0" err="1"/>
              <a:t>tellus</a:t>
            </a:r>
            <a:r>
              <a:rPr lang="en-US" dirty="0"/>
              <a:t> et </a:t>
            </a:r>
            <a:r>
              <a:rPr lang="en-US" dirty="0" err="1"/>
              <a:t>felis</a:t>
            </a:r>
            <a:r>
              <a:rPr lang="en-US" dirty="0"/>
              <a:t> </a:t>
            </a:r>
            <a:r>
              <a:rPr lang="en-US" dirty="0" err="1"/>
              <a:t>porttitor</a:t>
            </a:r>
            <a:r>
              <a:rPr lang="en-US" dirty="0"/>
              <a:t>, </a:t>
            </a:r>
            <a:r>
              <a:rPr lang="en-US" dirty="0" err="1"/>
              <a:t>quis</a:t>
            </a:r>
            <a:r>
              <a:rPr lang="en-US" dirty="0"/>
              <a:t> </a:t>
            </a:r>
            <a:r>
              <a:rPr lang="en-US" dirty="0" err="1"/>
              <a:t>porttitor</a:t>
            </a:r>
            <a:r>
              <a:rPr lang="en-US" dirty="0"/>
              <a:t> </a:t>
            </a:r>
            <a:r>
              <a:rPr lang="en-US" dirty="0" err="1"/>
              <a:t>eros</a:t>
            </a:r>
            <a:r>
              <a:rPr lang="en-US" dirty="0"/>
              <a:t> </a:t>
            </a:r>
            <a:r>
              <a:rPr lang="en-US" dirty="0" err="1"/>
              <a:t>lacinia</a:t>
            </a:r>
            <a:r>
              <a:rPr lang="en-US" dirty="0"/>
              <a:t>. </a:t>
            </a:r>
            <a:r>
              <a:rPr lang="en-US" dirty="0" err="1"/>
              <a:t>Donec</a:t>
            </a:r>
            <a:r>
              <a:rPr lang="en-US" dirty="0"/>
              <a:t> </a:t>
            </a:r>
            <a:r>
              <a:rPr lang="en-US" dirty="0" err="1"/>
              <a:t>fermentum</a:t>
            </a:r>
            <a:r>
              <a:rPr lang="en-US" dirty="0"/>
              <a:t> et </a:t>
            </a:r>
            <a:r>
              <a:rPr lang="en-US" dirty="0" err="1"/>
              <a:t>velit</a:t>
            </a:r>
            <a:r>
              <a:rPr lang="en-US" dirty="0"/>
              <a:t> </a:t>
            </a:r>
            <a:r>
              <a:rPr lang="en-US" dirty="0" err="1"/>
              <a:t>nec</a:t>
            </a:r>
            <a:r>
              <a:rPr lang="en-US" dirty="0"/>
              <a:t> </a:t>
            </a:r>
            <a:r>
              <a:rPr lang="en-US" dirty="0" err="1"/>
              <a:t>porttitor</a:t>
            </a:r>
            <a:r>
              <a:rPr lang="en-US" dirty="0"/>
              <a:t>. Nunc </a:t>
            </a:r>
            <a:r>
              <a:rPr lang="en-US" dirty="0" err="1"/>
              <a:t>eget</a:t>
            </a:r>
            <a:r>
              <a:rPr lang="en-US" dirty="0"/>
              <a:t> </a:t>
            </a:r>
            <a:r>
              <a:rPr lang="en-US" dirty="0" err="1"/>
              <a:t>ornare</a:t>
            </a:r>
            <a:r>
              <a:rPr lang="en-US" dirty="0"/>
              <a:t> </a:t>
            </a:r>
            <a:r>
              <a:rPr lang="en-US" dirty="0" err="1"/>
              <a:t>enim</a:t>
            </a:r>
            <a:r>
              <a:rPr lang="en-US" dirty="0"/>
              <a:t>, </a:t>
            </a:r>
            <a:r>
              <a:rPr lang="en-US" dirty="0" err="1"/>
              <a:t>sed</a:t>
            </a:r>
            <a:r>
              <a:rPr lang="en-US" dirty="0"/>
              <a:t> </a:t>
            </a:r>
            <a:r>
              <a:rPr lang="en-US" dirty="0" err="1"/>
              <a:t>dignissim</a:t>
            </a:r>
            <a:r>
              <a:rPr lang="en-US" dirty="0"/>
              <a:t> </a:t>
            </a:r>
            <a:r>
              <a:rPr lang="en-US" dirty="0" err="1"/>
              <a:t>enim</a:t>
            </a:r>
            <a:r>
              <a:rPr lang="en-US" dirty="0"/>
              <a:t>. Nunc </a:t>
            </a:r>
            <a:r>
              <a:rPr lang="en-US" dirty="0" err="1"/>
              <a:t>vel</a:t>
            </a:r>
            <a:r>
              <a:rPr lang="en-US" dirty="0"/>
              <a:t> ligula id </a:t>
            </a:r>
            <a:r>
              <a:rPr lang="en-US" dirty="0" err="1"/>
              <a:t>nulla</a:t>
            </a:r>
            <a:r>
              <a:rPr lang="en-US" dirty="0"/>
              <a:t> </a:t>
            </a:r>
            <a:r>
              <a:rPr lang="en-US" dirty="0" err="1"/>
              <a:t>consequat</a:t>
            </a:r>
            <a:r>
              <a:rPr lang="en-US" dirty="0"/>
              <a:t> </a:t>
            </a:r>
            <a:r>
              <a:rPr lang="en-US" dirty="0" err="1"/>
              <a:t>volutpat</a:t>
            </a:r>
            <a:r>
              <a:rPr lang="en-US" dirty="0"/>
              <a:t> id at ipsum. </a:t>
            </a:r>
            <a:r>
              <a:rPr lang="en-US" dirty="0" err="1"/>
              <a:t>Morbi</a:t>
            </a:r>
            <a:r>
              <a:rPr lang="en-US" dirty="0"/>
              <a:t> </a:t>
            </a:r>
            <a:r>
              <a:rPr lang="en-US" dirty="0" err="1"/>
              <a:t>sed</a:t>
            </a:r>
            <a:r>
              <a:rPr lang="en-US" dirty="0"/>
              <a:t> </a:t>
            </a:r>
            <a:r>
              <a:rPr lang="en-US" dirty="0" err="1"/>
              <a:t>porttitor</a:t>
            </a:r>
            <a:r>
              <a:rPr lang="en-US" dirty="0"/>
              <a:t> ex.</a:t>
            </a:r>
          </a:p>
          <a:p>
            <a:pPr lvl="0"/>
            <a:r>
              <a:rPr lang="en-US" dirty="0"/>
              <a:t>In ex </a:t>
            </a:r>
            <a:r>
              <a:rPr lang="en-US" dirty="0" err="1"/>
              <a:t>ex</a:t>
            </a:r>
            <a:r>
              <a:rPr lang="en-US" dirty="0"/>
              <a:t>, </a:t>
            </a:r>
            <a:r>
              <a:rPr lang="en-US" dirty="0" err="1"/>
              <a:t>mollis</a:t>
            </a:r>
            <a:r>
              <a:rPr lang="en-US" dirty="0"/>
              <a:t> vitae </a:t>
            </a:r>
            <a:r>
              <a:rPr lang="en-US" dirty="0" err="1"/>
              <a:t>eros</a:t>
            </a:r>
            <a:r>
              <a:rPr lang="en-US" dirty="0"/>
              <a:t> </a:t>
            </a:r>
            <a:r>
              <a:rPr lang="en-US" dirty="0" err="1"/>
              <a:t>nec</a:t>
            </a:r>
            <a:r>
              <a:rPr lang="en-US" dirty="0"/>
              <a:t>, </a:t>
            </a:r>
            <a:r>
              <a:rPr lang="en-US" dirty="0" err="1"/>
              <a:t>blandit</a:t>
            </a:r>
            <a:r>
              <a:rPr lang="en-US" dirty="0"/>
              <a:t> </a:t>
            </a:r>
            <a:r>
              <a:rPr lang="en-US" dirty="0" err="1"/>
              <a:t>rutrum</a:t>
            </a:r>
            <a:r>
              <a:rPr lang="en-US" dirty="0"/>
              <a:t> </a:t>
            </a:r>
            <a:r>
              <a:rPr lang="en-US" dirty="0" err="1"/>
              <a:t>risus</a:t>
            </a:r>
            <a:r>
              <a:rPr lang="en-US" dirty="0"/>
              <a:t>. </a:t>
            </a:r>
            <a:r>
              <a:rPr lang="en-US" dirty="0" err="1"/>
              <a:t>Aliquam</a:t>
            </a:r>
            <a:r>
              <a:rPr lang="en-US" dirty="0"/>
              <a:t> </a:t>
            </a:r>
            <a:r>
              <a:rPr lang="en-US" dirty="0" err="1"/>
              <a:t>viverra</a:t>
            </a:r>
            <a:r>
              <a:rPr lang="en-US" dirty="0"/>
              <a:t> </a:t>
            </a:r>
            <a:r>
              <a:rPr lang="en-US" dirty="0" err="1"/>
              <a:t>urna</a:t>
            </a:r>
            <a:r>
              <a:rPr lang="en-US" dirty="0"/>
              <a:t> </a:t>
            </a:r>
            <a:r>
              <a:rPr lang="en-US" dirty="0" err="1"/>
              <a:t>eget</a:t>
            </a:r>
            <a:r>
              <a:rPr lang="en-US" dirty="0"/>
              <a:t> </a:t>
            </a:r>
            <a:r>
              <a:rPr lang="en-US" dirty="0" err="1"/>
              <a:t>aliquet</a:t>
            </a:r>
            <a:r>
              <a:rPr lang="en-US" dirty="0"/>
              <a:t> </a:t>
            </a:r>
            <a:r>
              <a:rPr lang="en-US" dirty="0" err="1"/>
              <a:t>porttitor</a:t>
            </a:r>
            <a:r>
              <a:rPr lang="en-US" dirty="0"/>
              <a:t>. </a:t>
            </a:r>
            <a:r>
              <a:rPr lang="en-US" dirty="0" err="1"/>
              <a:t>Vestibulum</a:t>
            </a:r>
            <a:r>
              <a:rPr lang="en-US" dirty="0"/>
              <a:t> convallis et lacus convallis </a:t>
            </a:r>
            <a:r>
              <a:rPr lang="en-US" dirty="0" err="1"/>
              <a:t>blandit</a:t>
            </a:r>
            <a:r>
              <a:rPr lang="en-US" dirty="0"/>
              <a:t>. </a:t>
            </a:r>
            <a:r>
              <a:rPr lang="en-US" dirty="0" err="1"/>
              <a:t>Morbi</a:t>
            </a:r>
            <a:r>
              <a:rPr lang="en-US" dirty="0"/>
              <a:t> </a:t>
            </a:r>
            <a:r>
              <a:rPr lang="en-US" dirty="0" err="1"/>
              <a:t>interdum</a:t>
            </a:r>
            <a:r>
              <a:rPr lang="en-US" dirty="0"/>
              <a:t>, </a:t>
            </a:r>
            <a:r>
              <a:rPr lang="en-US" dirty="0" err="1"/>
              <a:t>est</a:t>
            </a:r>
            <a:r>
              <a:rPr lang="en-US" dirty="0"/>
              <a:t> et </a:t>
            </a:r>
            <a:r>
              <a:rPr lang="en-US" dirty="0" err="1"/>
              <a:t>venenatis</a:t>
            </a:r>
            <a:r>
              <a:rPr lang="en-US" dirty="0"/>
              <a:t> </a:t>
            </a:r>
            <a:r>
              <a:rPr lang="en-US" dirty="0" err="1"/>
              <a:t>ultrices</a:t>
            </a:r>
            <a:r>
              <a:rPr lang="en-US" dirty="0"/>
              <a:t>, lorem </a:t>
            </a:r>
            <a:r>
              <a:rPr lang="en-US" dirty="0" err="1"/>
              <a:t>nulla</a:t>
            </a:r>
            <a:r>
              <a:rPr lang="en-US" dirty="0"/>
              <a:t> </a:t>
            </a:r>
            <a:r>
              <a:rPr lang="en-US" dirty="0" err="1"/>
              <a:t>fermentum</a:t>
            </a:r>
            <a:r>
              <a:rPr lang="en-US" dirty="0"/>
              <a:t> </a:t>
            </a:r>
            <a:r>
              <a:rPr lang="en-US" dirty="0" err="1"/>
              <a:t>elit</a:t>
            </a:r>
            <a:r>
              <a:rPr lang="en-US" dirty="0"/>
              <a:t>, in </a:t>
            </a:r>
            <a:r>
              <a:rPr lang="en-US" dirty="0" err="1"/>
              <a:t>varius</a:t>
            </a:r>
            <a:r>
              <a:rPr lang="en-US" dirty="0"/>
              <a:t> </a:t>
            </a:r>
            <a:r>
              <a:rPr lang="en-US" dirty="0" err="1"/>
              <a:t>massa</a:t>
            </a:r>
            <a:r>
              <a:rPr lang="en-US" dirty="0"/>
              <a:t> </a:t>
            </a:r>
            <a:r>
              <a:rPr lang="en-US" dirty="0" err="1"/>
              <a:t>metus</a:t>
            </a:r>
            <a:r>
              <a:rPr lang="en-US" dirty="0"/>
              <a:t> </a:t>
            </a:r>
            <a:r>
              <a:rPr lang="en-US" dirty="0" err="1"/>
              <a:t>sed</a:t>
            </a:r>
            <a:r>
              <a:rPr lang="en-US" dirty="0"/>
              <a:t> </a:t>
            </a:r>
            <a:r>
              <a:rPr lang="en-US" dirty="0" err="1"/>
              <a:t>odio</a:t>
            </a:r>
            <a:r>
              <a:rPr lang="en-US" dirty="0"/>
              <a:t>. </a:t>
            </a:r>
            <a:r>
              <a:rPr lang="en-US" dirty="0" err="1"/>
              <a:t>Donec</a:t>
            </a:r>
            <a:r>
              <a:rPr lang="en-US" dirty="0"/>
              <a:t> </a:t>
            </a:r>
            <a:r>
              <a:rPr lang="en-US" dirty="0" err="1"/>
              <a:t>quis</a:t>
            </a:r>
            <a:r>
              <a:rPr lang="en-US" dirty="0"/>
              <a:t> </a:t>
            </a:r>
            <a:r>
              <a:rPr lang="en-US" dirty="0" err="1"/>
              <a:t>aliquam</a:t>
            </a:r>
            <a:r>
              <a:rPr lang="en-US" dirty="0"/>
              <a:t> </a:t>
            </a:r>
            <a:r>
              <a:rPr lang="en-US" dirty="0" err="1"/>
              <a:t>nibh</a:t>
            </a:r>
            <a:r>
              <a:rPr lang="en-US" dirty="0"/>
              <a:t>. </a:t>
            </a:r>
            <a:r>
              <a:rPr lang="en-US" dirty="0" err="1"/>
              <a:t>Mauris</a:t>
            </a:r>
            <a:r>
              <a:rPr lang="en-US" dirty="0"/>
              <a:t> sit </a:t>
            </a:r>
            <a:r>
              <a:rPr lang="en-US" dirty="0" err="1"/>
              <a:t>amet</a:t>
            </a:r>
            <a:r>
              <a:rPr lang="en-US" dirty="0"/>
              <a:t> </a:t>
            </a:r>
            <a:r>
              <a:rPr lang="en-US" dirty="0" err="1"/>
              <a:t>fermentum</a:t>
            </a:r>
            <a:r>
              <a:rPr lang="en-US" dirty="0"/>
              <a:t> </a:t>
            </a:r>
            <a:r>
              <a:rPr lang="en-US" dirty="0" err="1"/>
              <a:t>purus</a:t>
            </a:r>
            <a:r>
              <a:rPr lang="en-US" dirty="0"/>
              <a:t>, et convallis </a:t>
            </a:r>
            <a:r>
              <a:rPr lang="en-US" dirty="0" err="1"/>
              <a:t>erat</a:t>
            </a:r>
            <a:r>
              <a:rPr lang="en-US" dirty="0"/>
              <a:t>. Integer </a:t>
            </a:r>
            <a:r>
              <a:rPr lang="en-US" dirty="0" err="1"/>
              <a:t>dapibus</a:t>
            </a:r>
            <a:r>
              <a:rPr lang="en-US" dirty="0"/>
              <a:t> </a:t>
            </a:r>
            <a:r>
              <a:rPr lang="en-US" dirty="0" err="1"/>
              <a:t>rutrum</a:t>
            </a:r>
            <a:r>
              <a:rPr lang="en-US" dirty="0"/>
              <a:t> </a:t>
            </a:r>
            <a:r>
              <a:rPr lang="en-US" dirty="0" err="1"/>
              <a:t>risus</a:t>
            </a:r>
            <a:r>
              <a:rPr lang="en-US" dirty="0"/>
              <a:t> non </a:t>
            </a:r>
            <a:r>
              <a:rPr lang="en-US" dirty="0" err="1"/>
              <a:t>maximus</a:t>
            </a:r>
            <a:r>
              <a:rPr lang="en-US" dirty="0"/>
              <a:t>. </a:t>
            </a:r>
            <a:r>
              <a:rPr lang="en-US" dirty="0" err="1"/>
              <a:t>Aenean</a:t>
            </a:r>
            <a:r>
              <a:rPr lang="en-US" dirty="0"/>
              <a:t> </a:t>
            </a:r>
            <a:r>
              <a:rPr lang="en-US" dirty="0" err="1"/>
              <a:t>euismod</a:t>
            </a:r>
            <a:r>
              <a:rPr lang="en-US" dirty="0"/>
              <a:t>, </a:t>
            </a:r>
            <a:r>
              <a:rPr lang="en-US" dirty="0" err="1"/>
              <a:t>nisl</a:t>
            </a:r>
            <a:r>
              <a:rPr lang="en-US" dirty="0"/>
              <a:t> at </a:t>
            </a:r>
            <a:r>
              <a:rPr lang="en-US" dirty="0" err="1"/>
              <a:t>mattis</a:t>
            </a:r>
            <a:r>
              <a:rPr lang="en-US" dirty="0"/>
              <a:t> </a:t>
            </a:r>
            <a:r>
              <a:rPr lang="en-US" dirty="0" err="1"/>
              <a:t>auctor</a:t>
            </a:r>
            <a:r>
              <a:rPr lang="en-US" dirty="0"/>
              <a:t>, </a:t>
            </a:r>
            <a:r>
              <a:rPr lang="en-US" dirty="0" err="1"/>
              <a:t>lectus</a:t>
            </a:r>
            <a:r>
              <a:rPr lang="en-US" dirty="0"/>
              <a:t> </a:t>
            </a:r>
            <a:r>
              <a:rPr lang="en-US" dirty="0" err="1"/>
              <a:t>metus</a:t>
            </a:r>
            <a:r>
              <a:rPr lang="en-US" dirty="0"/>
              <a:t> </a:t>
            </a:r>
            <a:r>
              <a:rPr lang="en-US" dirty="0" err="1"/>
              <a:t>interdum</a:t>
            </a:r>
            <a:r>
              <a:rPr lang="en-US" dirty="0"/>
              <a:t> lorem, id </a:t>
            </a:r>
            <a:r>
              <a:rPr lang="en-US" dirty="0" err="1"/>
              <a:t>volutpat</a:t>
            </a:r>
            <a:r>
              <a:rPr lang="en-US" dirty="0"/>
              <a:t> </a:t>
            </a:r>
            <a:r>
              <a:rPr lang="en-US" dirty="0" err="1"/>
              <a:t>nisl</a:t>
            </a:r>
            <a:r>
              <a:rPr lang="en-US" dirty="0"/>
              <a:t> </a:t>
            </a:r>
            <a:r>
              <a:rPr lang="en-US" dirty="0" err="1"/>
              <a:t>massa</a:t>
            </a:r>
            <a:r>
              <a:rPr lang="en-US" dirty="0"/>
              <a:t> vitae </a:t>
            </a:r>
            <a:r>
              <a:rPr lang="en-US" dirty="0" err="1"/>
              <a:t>risus</a:t>
            </a:r>
            <a:r>
              <a:rPr lang="en-US" dirty="0"/>
              <a:t>. Integer non </a:t>
            </a:r>
            <a:r>
              <a:rPr lang="en-US" dirty="0" err="1"/>
              <a:t>mollis</a:t>
            </a:r>
            <a:r>
              <a:rPr lang="en-US" dirty="0"/>
              <a:t> </a:t>
            </a:r>
            <a:r>
              <a:rPr lang="en-US" dirty="0" err="1"/>
              <a:t>elit</a:t>
            </a:r>
            <a:r>
              <a:rPr lang="en-US" dirty="0"/>
              <a:t>. </a:t>
            </a:r>
            <a:r>
              <a:rPr lang="en-US" dirty="0" err="1"/>
              <a:t>Etiam</a:t>
            </a:r>
            <a:r>
              <a:rPr lang="en-US" dirty="0"/>
              <a:t> </a:t>
            </a:r>
            <a:r>
              <a:rPr lang="en-US" dirty="0" err="1"/>
              <a:t>suscipit</a:t>
            </a:r>
            <a:r>
              <a:rPr lang="en-US" dirty="0"/>
              <a:t> </a:t>
            </a:r>
            <a:r>
              <a:rPr lang="en-US" dirty="0" err="1"/>
              <a:t>mauris</a:t>
            </a:r>
            <a:r>
              <a:rPr lang="en-US" dirty="0"/>
              <a:t> </a:t>
            </a:r>
            <a:r>
              <a:rPr lang="en-US" dirty="0" err="1"/>
              <a:t>varius</a:t>
            </a:r>
            <a:r>
              <a:rPr lang="en-US" dirty="0"/>
              <a:t> </a:t>
            </a:r>
            <a:r>
              <a:rPr lang="en-US" dirty="0" err="1"/>
              <a:t>leo</a:t>
            </a:r>
            <a:r>
              <a:rPr lang="en-US" dirty="0"/>
              <a:t> </a:t>
            </a:r>
            <a:r>
              <a:rPr lang="en-US" dirty="0" err="1"/>
              <a:t>ornare</a:t>
            </a:r>
            <a:r>
              <a:rPr lang="en-US" dirty="0"/>
              <a:t>, in </a:t>
            </a:r>
            <a:r>
              <a:rPr lang="en-US" dirty="0" err="1"/>
              <a:t>suscipit</a:t>
            </a:r>
            <a:r>
              <a:rPr lang="en-US" dirty="0"/>
              <a:t> ante cursus. </a:t>
            </a:r>
            <a:r>
              <a:rPr lang="en-US" dirty="0" err="1"/>
              <a:t>Suspendisse</a:t>
            </a:r>
            <a:r>
              <a:rPr lang="en-US" dirty="0"/>
              <a:t> </a:t>
            </a:r>
            <a:r>
              <a:rPr lang="en-US" dirty="0" err="1"/>
              <a:t>scelerisque</a:t>
            </a:r>
            <a:r>
              <a:rPr lang="en-US" dirty="0"/>
              <a:t> </a:t>
            </a:r>
            <a:r>
              <a:rPr lang="en-US" dirty="0" err="1"/>
              <a:t>commodo</a:t>
            </a:r>
            <a:r>
              <a:rPr lang="en-US" dirty="0"/>
              <a:t> </a:t>
            </a:r>
            <a:r>
              <a:rPr lang="en-US" dirty="0" err="1"/>
              <a:t>felis</a:t>
            </a:r>
            <a:r>
              <a:rPr lang="en-US" dirty="0"/>
              <a:t>, non </a:t>
            </a:r>
            <a:r>
              <a:rPr lang="en-US" dirty="0" err="1"/>
              <a:t>vulputate</a:t>
            </a:r>
            <a:r>
              <a:rPr lang="en-US" dirty="0"/>
              <a:t> </a:t>
            </a:r>
            <a:r>
              <a:rPr lang="en-US" dirty="0" err="1"/>
              <a:t>urna</a:t>
            </a:r>
            <a:r>
              <a:rPr lang="en-US" dirty="0"/>
              <a:t> </a:t>
            </a:r>
            <a:r>
              <a:rPr lang="en-US" dirty="0" err="1"/>
              <a:t>auctor</a:t>
            </a:r>
            <a:r>
              <a:rPr lang="en-US" dirty="0"/>
              <a:t> at. </a:t>
            </a:r>
            <a:r>
              <a:rPr lang="en-US" dirty="0" err="1"/>
              <a:t>Fusce</a:t>
            </a:r>
            <a:r>
              <a:rPr lang="en-US" dirty="0"/>
              <a:t> </a:t>
            </a:r>
            <a:r>
              <a:rPr lang="en-US" dirty="0" err="1"/>
              <a:t>sed</a:t>
            </a:r>
            <a:r>
              <a:rPr lang="en-US" dirty="0"/>
              <a:t> </a:t>
            </a:r>
            <a:r>
              <a:rPr lang="en-US" dirty="0" err="1"/>
              <a:t>elit</a:t>
            </a:r>
            <a:r>
              <a:rPr lang="en-US" dirty="0"/>
              <a:t> </a:t>
            </a:r>
            <a:r>
              <a:rPr lang="en-US" dirty="0" err="1"/>
              <a:t>ut</a:t>
            </a:r>
            <a:r>
              <a:rPr lang="en-US" dirty="0"/>
              <a:t> </a:t>
            </a:r>
            <a:r>
              <a:rPr lang="en-US" dirty="0" err="1"/>
              <a:t>leo</a:t>
            </a:r>
            <a:r>
              <a:rPr lang="en-US" dirty="0"/>
              <a:t> </a:t>
            </a:r>
            <a:r>
              <a:rPr lang="en-US" dirty="0" err="1"/>
              <a:t>egestas</a:t>
            </a:r>
            <a:r>
              <a:rPr lang="en-US" dirty="0"/>
              <a:t> </a:t>
            </a:r>
            <a:r>
              <a:rPr lang="en-US" dirty="0" err="1"/>
              <a:t>porttitor</a:t>
            </a:r>
            <a:r>
              <a:rPr lang="en-US" dirty="0"/>
              <a:t>.</a:t>
            </a:r>
          </a:p>
          <a:p>
            <a:pPr lvl="0"/>
            <a:r>
              <a:rPr lang="en-US" dirty="0"/>
              <a:t>Nam </a:t>
            </a:r>
            <a:r>
              <a:rPr lang="en-US" dirty="0" err="1"/>
              <a:t>sagittis</a:t>
            </a:r>
            <a:r>
              <a:rPr lang="en-US" dirty="0"/>
              <a:t> </a:t>
            </a:r>
            <a:r>
              <a:rPr lang="en-US" dirty="0" err="1"/>
              <a:t>malesuada</a:t>
            </a:r>
            <a:r>
              <a:rPr lang="en-US" dirty="0"/>
              <a:t> </a:t>
            </a:r>
            <a:r>
              <a:rPr lang="en-US" dirty="0" err="1"/>
              <a:t>tellus</a:t>
            </a:r>
            <a:r>
              <a:rPr lang="en-US" dirty="0"/>
              <a:t>, vitae </a:t>
            </a:r>
            <a:r>
              <a:rPr lang="en-US" dirty="0" err="1"/>
              <a:t>dapibus</a:t>
            </a:r>
            <a:r>
              <a:rPr lang="en-US" dirty="0"/>
              <a:t> </a:t>
            </a:r>
            <a:r>
              <a:rPr lang="en-US" dirty="0" err="1"/>
              <a:t>velit</a:t>
            </a:r>
            <a:r>
              <a:rPr lang="en-US" dirty="0"/>
              <a:t> </a:t>
            </a:r>
            <a:r>
              <a:rPr lang="en-US" dirty="0" err="1"/>
              <a:t>lobortis</a:t>
            </a:r>
            <a:r>
              <a:rPr lang="en-US" dirty="0"/>
              <a:t> sed. </a:t>
            </a:r>
            <a:r>
              <a:rPr lang="en-US" dirty="0" err="1"/>
              <a:t>Curabitur</a:t>
            </a:r>
            <a:r>
              <a:rPr lang="en-US" dirty="0"/>
              <a:t> pharetra </a:t>
            </a:r>
            <a:r>
              <a:rPr lang="en-US" dirty="0" err="1"/>
              <a:t>rutrum</a:t>
            </a:r>
            <a:r>
              <a:rPr lang="en-US" dirty="0"/>
              <a:t> pre</a:t>
            </a:r>
          </a:p>
        </p:txBody>
      </p:sp>
      <p:sp>
        <p:nvSpPr>
          <p:cNvPr id="76" name="Text Placeholder 75"/>
          <p:cNvSpPr>
            <a:spLocks noGrp="1"/>
          </p:cNvSpPr>
          <p:nvPr>
            <p:ph type="body" sz="quarter" idx="17" hasCustomPrompt="1"/>
          </p:nvPr>
        </p:nvSpPr>
        <p:spPr>
          <a:xfrm>
            <a:off x="8026848" y="40211508"/>
            <a:ext cx="22240427" cy="2480733"/>
          </a:xfrm>
          <a:gradFill flip="none" rotWithShape="1">
            <a:gsLst>
              <a:gs pos="77000">
                <a:schemeClr val="tx1"/>
              </a:gs>
              <a:gs pos="0">
                <a:schemeClr val="accent5">
                  <a:lumMod val="50000"/>
                </a:schemeClr>
              </a:gs>
              <a:gs pos="100000">
                <a:schemeClr val="accent5"/>
              </a:gs>
            </a:gsLst>
            <a:path path="circle">
              <a:fillToRect l="100000" t="100000"/>
            </a:path>
            <a:tileRect r="-100000" b="-100000"/>
          </a:gradFill>
        </p:spPr>
        <p:txBody>
          <a:bodyPr anchor="ctr">
            <a:normAutofit/>
          </a:bodyPr>
          <a:lstStyle>
            <a:lvl1pPr marL="0" indent="0" algn="ctr">
              <a:buNone/>
              <a:defRPr sz="2500" baseline="0">
                <a:solidFill>
                  <a:schemeClr val="bg1"/>
                </a:solidFill>
                <a:latin typeface="Times New Roman" panose="02020603050405020304" pitchFamily="18" charset="0"/>
                <a:cs typeface="Times New Roman" panose="02020603050405020304" pitchFamily="18" charset="0"/>
              </a:defRPr>
            </a:lvl1pPr>
          </a:lstStyle>
          <a:p>
            <a:pPr lvl="0"/>
            <a:r>
              <a:rPr lang="en-US" dirty="0"/>
              <a:t>Contact Information Goes here; Write Department’s full name; house no. and street name, then city, state and zip code. Also additional email addresses and URLs. </a:t>
            </a:r>
          </a:p>
        </p:txBody>
      </p:sp>
      <p:sp>
        <p:nvSpPr>
          <p:cNvPr id="78" name="Frame 77"/>
          <p:cNvSpPr/>
          <p:nvPr userDrawn="1"/>
        </p:nvSpPr>
        <p:spPr>
          <a:xfrm>
            <a:off x="0" y="0"/>
            <a:ext cx="30267275" cy="42794238"/>
          </a:xfrm>
          <a:prstGeom prst="frame">
            <a:avLst>
              <a:gd name="adj1" fmla="val 7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userDrawn="1"/>
        </p:nvSpPr>
        <p:spPr>
          <a:xfrm>
            <a:off x="0" y="0"/>
            <a:ext cx="30267275" cy="1129552"/>
          </a:xfrm>
          <a:prstGeom prst="rect">
            <a:avLst/>
          </a:prstGeom>
          <a:gradFill flip="none" rotWithShape="1">
            <a:gsLst>
              <a:gs pos="23000">
                <a:schemeClr val="tx1"/>
              </a:gs>
              <a:gs pos="48000">
                <a:schemeClr val="accent5"/>
              </a:gs>
              <a:gs pos="0">
                <a:schemeClr val="accent5">
                  <a:lumMod val="60000"/>
                  <a:lumOff val="40000"/>
                </a:schemeClr>
              </a:gs>
            </a:gsLst>
            <a:path path="circle">
              <a:fillToRect t="100000" r="100000"/>
            </a:path>
            <a:tileRect l="-100000" b="-100000"/>
          </a:gradFill>
        </p:spPr>
        <p:txBody>
          <a:bodyPr vert="horz" lIns="91440" tIns="45720" rIns="91440" bIns="45720" rtlCol="0" anchor="ctr">
            <a:normAutofit/>
          </a:bodyPr>
          <a:lstStyle/>
          <a:p>
            <a:pPr lvl="0" indent="0" algn="ctr" defTabSz="3026755">
              <a:lnSpc>
                <a:spcPct val="90000"/>
              </a:lnSpc>
              <a:spcBef>
                <a:spcPts val="3310"/>
              </a:spcBef>
              <a:buFont typeface="Arial" panose="020B0604020202020204" pitchFamily="34" charset="0"/>
              <a:buNone/>
            </a:pPr>
            <a:endParaRPr lang="en-US" sz="2500" baseline="0">
              <a:solidFill>
                <a:schemeClr val="bg1"/>
              </a:solidFill>
              <a:latin typeface="Times New Roman" panose="02020603050405020304" pitchFamily="18" charset="0"/>
              <a:cs typeface="Times New Roman" panose="02020603050405020304" pitchFamily="18" charset="0"/>
            </a:endParaRPr>
          </a:p>
        </p:txBody>
      </p:sp>
      <p:sp>
        <p:nvSpPr>
          <p:cNvPr id="25" name="Rounded Rectangle 24"/>
          <p:cNvSpPr/>
          <p:nvPr userDrawn="1"/>
        </p:nvSpPr>
        <p:spPr>
          <a:xfrm>
            <a:off x="20788128" y="279212"/>
            <a:ext cx="8781364" cy="139718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endParaRPr lang="en-US" sz="3200" b="1" dirty="0">
              <a:solidFill>
                <a:schemeClr val="accent3">
                  <a:lumMod val="50000"/>
                </a:schemeClr>
              </a:solidFill>
              <a:latin typeface="Arial Narrow" panose="020B0606020202030204" pitchFamily="34" charset="0"/>
            </a:endParaRPr>
          </a:p>
        </p:txBody>
      </p:sp>
      <p:sp>
        <p:nvSpPr>
          <p:cNvPr id="2" name="Title 1"/>
          <p:cNvSpPr>
            <a:spLocks noGrp="1"/>
          </p:cNvSpPr>
          <p:nvPr>
            <p:ph type="title" hasCustomPrompt="1"/>
          </p:nvPr>
        </p:nvSpPr>
        <p:spPr>
          <a:xfrm>
            <a:off x="1" y="1129551"/>
            <a:ext cx="30267274" cy="3012141"/>
          </a:xfrm>
          <a:solidFill>
            <a:schemeClr val="accent5">
              <a:lumMod val="50000"/>
            </a:schemeClr>
          </a:solidFill>
          <a:ln>
            <a:noFill/>
          </a:ln>
        </p:spPr>
        <p:txBody>
          <a:bodyPr lIns="1005840">
            <a:normAutofit/>
          </a:bodyPr>
          <a:lstStyle>
            <a:lvl1pPr algn="ctr">
              <a:defRPr sz="8000" b="0" baseline="0">
                <a:solidFill>
                  <a:schemeClr val="accent5">
                    <a:lumMod val="20000"/>
                    <a:lumOff val="80000"/>
                  </a:schemeClr>
                </a:solidFill>
                <a:effectLst/>
                <a:latin typeface="Arial" panose="020B0604020202020204" pitchFamily="34" charset="0"/>
                <a:cs typeface="Arial" panose="020B0604020202020204" pitchFamily="34" charset="0"/>
              </a:defRPr>
            </a:lvl1pPr>
          </a:lstStyle>
          <a:p>
            <a:r>
              <a:rPr lang="en-US" dirty="0"/>
              <a:t>Poster Title Here. May go up to two lines. Keep negative space (padding) around the title.</a:t>
            </a:r>
          </a:p>
        </p:txBody>
      </p:sp>
      <p:sp>
        <p:nvSpPr>
          <p:cNvPr id="8" name="Picture Placeholder 7"/>
          <p:cNvSpPr>
            <a:spLocks noGrp="1"/>
          </p:cNvSpPr>
          <p:nvPr>
            <p:ph type="pic" sz="quarter" idx="11" hasCustomPrompt="1"/>
          </p:nvPr>
        </p:nvSpPr>
        <p:spPr>
          <a:xfrm>
            <a:off x="471488"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University Logo Here</a:t>
            </a:r>
          </a:p>
        </p:txBody>
      </p:sp>
      <p:sp>
        <p:nvSpPr>
          <p:cNvPr id="10" name="Text Placeholder 9"/>
          <p:cNvSpPr>
            <a:spLocks noGrp="1"/>
          </p:cNvSpPr>
          <p:nvPr>
            <p:ph type="body" sz="quarter" idx="19"/>
          </p:nvPr>
        </p:nvSpPr>
        <p:spPr>
          <a:xfrm>
            <a:off x="10349603" y="17313190"/>
            <a:ext cx="9601200" cy="22755447"/>
          </a:xfrm>
          <a:solidFill>
            <a:schemeClr val="accent4">
              <a:lumMod val="20000"/>
              <a:lumOff val="8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28" name="Text Placeholder 27"/>
          <p:cNvSpPr>
            <a:spLocks noGrp="1"/>
          </p:cNvSpPr>
          <p:nvPr>
            <p:ph type="body" sz="quarter" idx="20"/>
          </p:nvPr>
        </p:nvSpPr>
        <p:spPr>
          <a:xfrm>
            <a:off x="20227717" y="17313236"/>
            <a:ext cx="9601200" cy="22755078"/>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30" name="Text Placeholder 29"/>
          <p:cNvSpPr>
            <a:spLocks noGrp="1"/>
          </p:cNvSpPr>
          <p:nvPr>
            <p:ph type="body" sz="quarter" idx="21" hasCustomPrompt="1"/>
          </p:nvPr>
        </p:nvSpPr>
        <p:spPr>
          <a:xfrm>
            <a:off x="21031200" y="469900"/>
            <a:ext cx="8204200" cy="660400"/>
          </a:xfrm>
        </p:spPr>
        <p:txBody>
          <a:bodyPr>
            <a:noAutofit/>
          </a:bodyPr>
          <a:lstStyle>
            <a:lvl1pPr marL="0" indent="0" algn="ctr">
              <a:buNone/>
              <a:defRPr sz="3500">
                <a:solidFill>
                  <a:schemeClr val="accent5">
                    <a:lumMod val="50000"/>
                  </a:schemeClr>
                </a:solidFill>
                <a:latin typeface="Arial Narrow" panose="020B0606020202030204" pitchFamily="34" charset="0"/>
                <a:cs typeface="Arial" panose="020B0604020202020204" pitchFamily="34" charset="0"/>
              </a:defRPr>
            </a:lvl1pPr>
          </a:lstStyle>
          <a:p>
            <a:pPr lvl="0"/>
            <a:r>
              <a:rPr lang="en-US" dirty="0"/>
              <a:t>Poster Show Event name and Poster No.</a:t>
            </a:r>
          </a:p>
        </p:txBody>
      </p:sp>
    </p:spTree>
    <p:extLst>
      <p:ext uri="{BB962C8B-B14F-4D97-AF65-F5344CB8AC3E}">
        <p14:creationId xmlns:p14="http://schemas.microsoft.com/office/powerpoint/2010/main" val="119270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3">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1129553" y="4179862"/>
            <a:ext cx="28699364" cy="1713305"/>
          </a:xfrm>
          <a:solidFill>
            <a:schemeClr val="bg1">
              <a:alpha val="90000"/>
            </a:schemeClr>
          </a:solidFill>
        </p:spPr>
        <p:txBody>
          <a:bodyPr>
            <a:noAutofit/>
          </a:bodyPr>
          <a:lstStyle>
            <a:lvl1pPr marL="0" indent="0" algn="ctr">
              <a:lnSpc>
                <a:spcPct val="85000"/>
              </a:lnSpc>
              <a:spcBef>
                <a:spcPts val="1500"/>
              </a:spcBef>
              <a:buNone/>
              <a:defRPr sz="4000" baseline="0">
                <a:solidFill>
                  <a:schemeClr val="accent5">
                    <a:lumMod val="50000"/>
                  </a:schemeClr>
                </a:solidFill>
              </a:defRPr>
            </a:lvl1pPr>
          </a:lstStyle>
          <a:p>
            <a:pPr lvl="0"/>
            <a:r>
              <a:rPr lang="en-US" dirty="0"/>
              <a:t>Authors’ Names and Affiliations. Use Alt 0134 for Dagger sign (†) and Alt 0134 for double dagger (‡) to indicate corresponding author. Underline the presenting author’s name. Additional info may go to the footer. </a:t>
            </a:r>
          </a:p>
          <a:p>
            <a:pPr lvl="0"/>
            <a:r>
              <a:rPr lang="en-US" dirty="0"/>
              <a:t>This will be the second line. You can change font face to “Serif” type. </a:t>
            </a:r>
          </a:p>
        </p:txBody>
      </p:sp>
      <p:sp>
        <p:nvSpPr>
          <p:cNvPr id="9" name="Picture Placeholder 7"/>
          <p:cNvSpPr>
            <a:spLocks noGrp="1"/>
          </p:cNvSpPr>
          <p:nvPr>
            <p:ph type="pic" sz="quarter" idx="12" hasCustomPrompt="1"/>
          </p:nvPr>
        </p:nvSpPr>
        <p:spPr>
          <a:xfrm>
            <a:off x="2604590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Organizer’s Logo Here</a:t>
            </a:r>
          </a:p>
        </p:txBody>
      </p:sp>
      <p:sp>
        <p:nvSpPr>
          <p:cNvPr id="11" name="Picture Placeholder 10"/>
          <p:cNvSpPr>
            <a:spLocks noGrp="1"/>
          </p:cNvSpPr>
          <p:nvPr>
            <p:ph type="pic" sz="quarter" idx="13" hasCustomPrompt="1"/>
          </p:nvPr>
        </p:nvSpPr>
        <p:spPr>
          <a:xfrm>
            <a:off x="10349603" y="29136712"/>
            <a:ext cx="19479314" cy="10752549"/>
          </a:xfrm>
        </p:spPr>
        <p:txBody>
          <a:bodyPr anchor="ctr"/>
          <a:lstStyle>
            <a:lvl1pPr marL="0" indent="0" algn="ctr">
              <a:buNone/>
              <a:defRPr baseline="0"/>
            </a:lvl1pPr>
          </a:lstStyle>
          <a:p>
            <a:r>
              <a:rPr lang="en-US" dirty="0"/>
              <a:t>Graphical section. All figures, grouped, all tables and graphs aligned nicely together. Design somewhere else, group, and place in here. Resize only top and bottom to keep the left &amp; right edges aligned with the rest.</a:t>
            </a:r>
          </a:p>
        </p:txBody>
      </p:sp>
      <p:sp>
        <p:nvSpPr>
          <p:cNvPr id="13" name="Text Placeholder 12"/>
          <p:cNvSpPr>
            <a:spLocks noGrp="1"/>
          </p:cNvSpPr>
          <p:nvPr>
            <p:ph type="body" sz="quarter" idx="14" hasCustomPrompt="1"/>
          </p:nvPr>
        </p:nvSpPr>
        <p:spPr>
          <a:xfrm>
            <a:off x="471488" y="6292850"/>
            <a:ext cx="9601200" cy="33779385"/>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mattis</a:t>
            </a:r>
            <a:r>
              <a:rPr lang="en-US" dirty="0"/>
              <a:t>, </a:t>
            </a:r>
            <a:r>
              <a:rPr lang="en-US" dirty="0" err="1"/>
              <a:t>erat</a:t>
            </a:r>
            <a:r>
              <a:rPr lang="en-US" dirty="0"/>
              <a:t> </a:t>
            </a:r>
            <a:r>
              <a:rPr lang="en-US" dirty="0" err="1"/>
              <a:t>quis</a:t>
            </a:r>
            <a:r>
              <a:rPr lang="en-US" dirty="0"/>
              <a:t> </a:t>
            </a:r>
            <a:r>
              <a:rPr lang="en-US" dirty="0" err="1"/>
              <a:t>tincidunt</a:t>
            </a:r>
            <a:r>
              <a:rPr lang="en-US" dirty="0"/>
              <a:t> </a:t>
            </a:r>
            <a:r>
              <a:rPr lang="en-US" dirty="0" err="1"/>
              <a:t>venenatis</a:t>
            </a:r>
            <a:r>
              <a:rPr lang="en-US" dirty="0"/>
              <a:t>, ipsum </a:t>
            </a:r>
            <a:r>
              <a:rPr lang="en-US" dirty="0" err="1"/>
              <a:t>nibh</a:t>
            </a:r>
            <a:r>
              <a:rPr lang="en-US" dirty="0"/>
              <a:t> </a:t>
            </a:r>
            <a:r>
              <a:rPr lang="en-US" dirty="0" err="1"/>
              <a:t>viverra</a:t>
            </a:r>
            <a:r>
              <a:rPr lang="en-US" dirty="0"/>
              <a:t> </a:t>
            </a:r>
            <a:r>
              <a:rPr lang="en-US" dirty="0" err="1"/>
              <a:t>lectus</a:t>
            </a:r>
            <a:r>
              <a:rPr lang="en-US" dirty="0"/>
              <a:t>, </a:t>
            </a:r>
            <a:r>
              <a:rPr lang="en-US" dirty="0" err="1"/>
              <a:t>eu</a:t>
            </a:r>
            <a:r>
              <a:rPr lang="en-US" dirty="0"/>
              <a:t> </a:t>
            </a:r>
            <a:r>
              <a:rPr lang="en-US" dirty="0" err="1"/>
              <a:t>blandit</a:t>
            </a:r>
            <a:r>
              <a:rPr lang="en-US" dirty="0"/>
              <a:t> ante mi vitae lorem. </a:t>
            </a:r>
            <a:r>
              <a:rPr lang="en-US" dirty="0" err="1"/>
              <a:t>Fusce</a:t>
            </a:r>
            <a:r>
              <a:rPr lang="en-US" dirty="0"/>
              <a:t> </a:t>
            </a:r>
            <a:r>
              <a:rPr lang="en-US" dirty="0" err="1"/>
              <a:t>consectetur</a:t>
            </a:r>
            <a:r>
              <a:rPr lang="en-US" dirty="0"/>
              <a:t> </a:t>
            </a:r>
            <a:r>
              <a:rPr lang="en-US" dirty="0" err="1"/>
              <a:t>nibh</a:t>
            </a:r>
            <a:r>
              <a:rPr lang="en-US" dirty="0"/>
              <a:t> id </a:t>
            </a:r>
            <a:r>
              <a:rPr lang="en-US" dirty="0" err="1"/>
              <a:t>lectus</a:t>
            </a:r>
            <a:r>
              <a:rPr lang="en-US" dirty="0"/>
              <a:t> </a:t>
            </a:r>
            <a:r>
              <a:rPr lang="en-US" dirty="0" err="1"/>
              <a:t>finibus</a:t>
            </a:r>
            <a:r>
              <a:rPr lang="en-US" dirty="0"/>
              <a:t>, id </a:t>
            </a:r>
            <a:r>
              <a:rPr lang="en-US" dirty="0" err="1"/>
              <a:t>accumsan</a:t>
            </a:r>
            <a:r>
              <a:rPr lang="en-US" dirty="0"/>
              <a:t> </a:t>
            </a:r>
            <a:r>
              <a:rPr lang="en-US" dirty="0" err="1"/>
              <a:t>erat</a:t>
            </a:r>
            <a:r>
              <a:rPr lang="en-US" dirty="0"/>
              <a:t> </a:t>
            </a:r>
            <a:r>
              <a:rPr lang="en-US" dirty="0" err="1"/>
              <a:t>blandit</a:t>
            </a:r>
            <a:r>
              <a:rPr lang="en-US" dirty="0"/>
              <a:t>. Integer </a:t>
            </a:r>
            <a:r>
              <a:rPr lang="en-US" dirty="0" err="1"/>
              <a:t>quis</a:t>
            </a:r>
            <a:r>
              <a:rPr lang="en-US" dirty="0"/>
              <a:t> </a:t>
            </a:r>
            <a:r>
              <a:rPr lang="en-US" dirty="0" err="1"/>
              <a:t>dignissim</a:t>
            </a:r>
            <a:r>
              <a:rPr lang="en-US" dirty="0"/>
              <a:t> mi, </a:t>
            </a:r>
            <a:r>
              <a:rPr lang="en-US" dirty="0" err="1"/>
              <a:t>nec</a:t>
            </a:r>
            <a:r>
              <a:rPr lang="en-US" dirty="0"/>
              <a:t> </a:t>
            </a:r>
            <a:r>
              <a:rPr lang="en-US" dirty="0" err="1"/>
              <a:t>tempor</a:t>
            </a:r>
            <a:r>
              <a:rPr lang="en-US" dirty="0"/>
              <a:t> </a:t>
            </a:r>
            <a:r>
              <a:rPr lang="en-US" dirty="0" err="1"/>
              <a:t>nulla</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Duis</a:t>
            </a:r>
            <a:r>
              <a:rPr lang="en-US" dirty="0"/>
              <a:t> non </a:t>
            </a:r>
            <a:r>
              <a:rPr lang="en-US" dirty="0" err="1"/>
              <a:t>finibus</a:t>
            </a:r>
            <a:r>
              <a:rPr lang="en-US" dirty="0"/>
              <a:t> </a:t>
            </a:r>
            <a:r>
              <a:rPr lang="en-US" dirty="0" err="1"/>
              <a:t>risus</a:t>
            </a:r>
            <a:r>
              <a:rPr lang="en-US" dirty="0"/>
              <a:t>. </a:t>
            </a:r>
            <a:r>
              <a:rPr lang="en-US" dirty="0" err="1"/>
              <a:t>Quisque</a:t>
            </a:r>
            <a:r>
              <a:rPr lang="en-US" dirty="0"/>
              <a:t> </a:t>
            </a:r>
            <a:r>
              <a:rPr lang="en-US" dirty="0" err="1"/>
              <a:t>auctor</a:t>
            </a:r>
            <a:r>
              <a:rPr lang="en-US" dirty="0"/>
              <a:t> </a:t>
            </a:r>
            <a:r>
              <a:rPr lang="en-US" dirty="0" err="1"/>
              <a:t>suscipit</a:t>
            </a:r>
            <a:r>
              <a:rPr lang="en-US" dirty="0"/>
              <a:t> </a:t>
            </a:r>
            <a:r>
              <a:rPr lang="en-US" dirty="0" err="1"/>
              <a:t>pretium</a:t>
            </a:r>
            <a:r>
              <a:rPr lang="en-US" dirty="0"/>
              <a:t>. </a:t>
            </a:r>
            <a:r>
              <a:rPr lang="en-US" dirty="0" err="1"/>
              <a:t>Donec</a:t>
            </a:r>
            <a:r>
              <a:rPr lang="en-US" dirty="0"/>
              <a:t> </a:t>
            </a:r>
            <a:r>
              <a:rPr lang="en-US" dirty="0" err="1"/>
              <a:t>eu</a:t>
            </a:r>
            <a:r>
              <a:rPr lang="en-US" dirty="0"/>
              <a:t> </a:t>
            </a:r>
            <a:r>
              <a:rPr lang="en-US" dirty="0" err="1"/>
              <a:t>venenatis</a:t>
            </a:r>
            <a:r>
              <a:rPr lang="en-US" dirty="0"/>
              <a:t> </a:t>
            </a:r>
            <a:r>
              <a:rPr lang="en-US" dirty="0" err="1"/>
              <a:t>enim</a:t>
            </a:r>
            <a:r>
              <a:rPr lang="en-US" dirty="0"/>
              <a:t>. </a:t>
            </a:r>
            <a:r>
              <a:rPr lang="en-US" dirty="0" err="1"/>
              <a:t>Phasellus</a:t>
            </a:r>
            <a:r>
              <a:rPr lang="en-US" dirty="0"/>
              <a:t> </a:t>
            </a:r>
            <a:r>
              <a:rPr lang="en-US" dirty="0" err="1"/>
              <a:t>vulputate</a:t>
            </a:r>
            <a:r>
              <a:rPr lang="en-US" dirty="0"/>
              <a:t> dui </a:t>
            </a:r>
            <a:r>
              <a:rPr lang="en-US" dirty="0" err="1"/>
              <a:t>nec</a:t>
            </a:r>
            <a:r>
              <a:rPr lang="en-US" dirty="0"/>
              <a:t> </a:t>
            </a:r>
            <a:r>
              <a:rPr lang="en-US" dirty="0" err="1"/>
              <a:t>diam</a:t>
            </a:r>
            <a:r>
              <a:rPr lang="en-US" dirty="0"/>
              <a:t> </a:t>
            </a:r>
            <a:r>
              <a:rPr lang="en-US" dirty="0" err="1"/>
              <a:t>ultrices</a:t>
            </a:r>
            <a:r>
              <a:rPr lang="en-US" dirty="0"/>
              <a:t>, at </a:t>
            </a:r>
            <a:r>
              <a:rPr lang="en-US" dirty="0" err="1"/>
              <a:t>laoreet</a:t>
            </a:r>
            <a:r>
              <a:rPr lang="en-US" dirty="0"/>
              <a:t> libero </a:t>
            </a:r>
            <a:r>
              <a:rPr lang="en-US" dirty="0" err="1"/>
              <a:t>venenatis</a:t>
            </a:r>
            <a:r>
              <a:rPr lang="en-US" dirty="0"/>
              <a:t>. </a:t>
            </a:r>
            <a:r>
              <a:rPr lang="en-US" dirty="0" err="1"/>
              <a:t>Sed</a:t>
            </a:r>
            <a:r>
              <a:rPr lang="en-US" dirty="0"/>
              <a:t> </a:t>
            </a:r>
            <a:r>
              <a:rPr lang="en-US" dirty="0" err="1"/>
              <a:t>vel</a:t>
            </a:r>
            <a:r>
              <a:rPr lang="en-US" dirty="0"/>
              <a:t> </a:t>
            </a:r>
            <a:r>
              <a:rPr lang="en-US" dirty="0" err="1"/>
              <a:t>euismod</a:t>
            </a:r>
            <a:r>
              <a:rPr lang="en-US" dirty="0"/>
              <a:t> </a:t>
            </a:r>
            <a:r>
              <a:rPr lang="en-US" dirty="0" err="1"/>
              <a:t>orci</a:t>
            </a:r>
            <a:r>
              <a:rPr lang="en-US" dirty="0"/>
              <a:t>, a </a:t>
            </a:r>
            <a:r>
              <a:rPr lang="en-US" dirty="0" err="1"/>
              <a:t>suscipit</a:t>
            </a:r>
            <a:r>
              <a:rPr lang="en-US" dirty="0"/>
              <a:t> </a:t>
            </a:r>
            <a:r>
              <a:rPr lang="en-US" dirty="0" err="1"/>
              <a:t>massa</a:t>
            </a:r>
            <a:r>
              <a:rPr lang="en-US" dirty="0"/>
              <a:t>. </a:t>
            </a:r>
            <a:r>
              <a:rPr lang="en-US" dirty="0" err="1"/>
              <a:t>Nulla</a:t>
            </a:r>
            <a:r>
              <a:rPr lang="en-US" dirty="0"/>
              <a:t> </a:t>
            </a:r>
            <a:r>
              <a:rPr lang="en-US" dirty="0" err="1"/>
              <a:t>bibendum</a:t>
            </a:r>
            <a:r>
              <a:rPr lang="en-US" dirty="0"/>
              <a:t> </a:t>
            </a:r>
            <a:r>
              <a:rPr lang="en-US" dirty="0" err="1"/>
              <a:t>leo</a:t>
            </a:r>
            <a:r>
              <a:rPr lang="en-US" dirty="0"/>
              <a:t> vitae </a:t>
            </a:r>
            <a:r>
              <a:rPr lang="en-US" dirty="0" err="1"/>
              <a:t>sem</a:t>
            </a:r>
            <a:r>
              <a:rPr lang="en-US" dirty="0"/>
              <a:t> </a:t>
            </a:r>
            <a:r>
              <a:rPr lang="en-US" dirty="0" err="1"/>
              <a:t>pellentesque</a:t>
            </a:r>
            <a:r>
              <a:rPr lang="en-US" dirty="0"/>
              <a:t>, non </a:t>
            </a:r>
            <a:r>
              <a:rPr lang="en-US" dirty="0" err="1"/>
              <a:t>mollis</a:t>
            </a:r>
            <a:r>
              <a:rPr lang="en-US" dirty="0"/>
              <a:t> </a:t>
            </a:r>
            <a:r>
              <a:rPr lang="en-US" dirty="0" err="1"/>
              <a:t>diam</a:t>
            </a:r>
            <a:r>
              <a:rPr lang="en-US" dirty="0"/>
              <a:t> </a:t>
            </a:r>
            <a:r>
              <a:rPr lang="en-US" dirty="0" err="1"/>
              <a:t>tristique</a:t>
            </a:r>
            <a:r>
              <a:rPr lang="en-US" dirty="0"/>
              <a:t>. </a:t>
            </a:r>
            <a:r>
              <a:rPr lang="en-US" dirty="0" err="1"/>
              <a:t>Duis</a:t>
            </a:r>
            <a:r>
              <a:rPr lang="en-US" dirty="0"/>
              <a:t> </a:t>
            </a:r>
            <a:r>
              <a:rPr lang="en-US" dirty="0" err="1"/>
              <a:t>rhoncus</a:t>
            </a:r>
            <a:r>
              <a:rPr lang="en-US" dirty="0"/>
              <a:t> </a:t>
            </a:r>
            <a:r>
              <a:rPr lang="en-US" dirty="0" err="1"/>
              <a:t>suscipit</a:t>
            </a:r>
            <a:r>
              <a:rPr lang="en-US" dirty="0"/>
              <a:t> </a:t>
            </a:r>
            <a:r>
              <a:rPr lang="en-US" dirty="0" err="1"/>
              <a:t>condimentum</a:t>
            </a:r>
            <a:r>
              <a:rPr lang="en-US" dirty="0"/>
              <a:t>. </a:t>
            </a:r>
            <a:r>
              <a:rPr lang="en-US" dirty="0" err="1"/>
              <a:t>Curabitur</a:t>
            </a:r>
            <a:r>
              <a:rPr lang="en-US" dirty="0"/>
              <a:t> at </a:t>
            </a:r>
            <a:r>
              <a:rPr lang="en-US" dirty="0" err="1"/>
              <a:t>consectetur</a:t>
            </a:r>
            <a:r>
              <a:rPr lang="en-US" dirty="0"/>
              <a:t> </a:t>
            </a:r>
            <a:r>
              <a:rPr lang="en-US" dirty="0" err="1"/>
              <a:t>purus</a:t>
            </a:r>
            <a:r>
              <a:rPr lang="en-US" dirty="0"/>
              <a:t>.</a:t>
            </a:r>
          </a:p>
          <a:p>
            <a:pPr lvl="0"/>
            <a:r>
              <a:rPr lang="en-US" dirty="0" err="1"/>
              <a:t>Donec</a:t>
            </a:r>
            <a:r>
              <a:rPr lang="en-US" dirty="0"/>
              <a:t> </a:t>
            </a:r>
            <a:r>
              <a:rPr lang="en-US" dirty="0" err="1"/>
              <a:t>consequat</a:t>
            </a:r>
            <a:r>
              <a:rPr lang="en-US" dirty="0"/>
              <a:t> quam </a:t>
            </a:r>
            <a:r>
              <a:rPr lang="en-US" dirty="0" err="1"/>
              <a:t>diam</a:t>
            </a:r>
            <a:r>
              <a:rPr lang="en-US" dirty="0"/>
              <a:t>, </a:t>
            </a:r>
            <a:r>
              <a:rPr lang="en-US" dirty="0" err="1"/>
              <a:t>ornare</a:t>
            </a:r>
            <a:r>
              <a:rPr lang="en-US" dirty="0"/>
              <a:t> convallis </a:t>
            </a:r>
            <a:r>
              <a:rPr lang="en-US" dirty="0" err="1"/>
              <a:t>leo</a:t>
            </a:r>
            <a:r>
              <a:rPr lang="en-US" dirty="0"/>
              <a:t> </a:t>
            </a:r>
            <a:r>
              <a:rPr lang="en-US" dirty="0" err="1"/>
              <a:t>molestie</a:t>
            </a:r>
            <a:r>
              <a:rPr lang="en-US" dirty="0"/>
              <a:t> at. </a:t>
            </a:r>
            <a:r>
              <a:rPr lang="en-US" dirty="0" err="1"/>
              <a:t>Pellentesque</a:t>
            </a:r>
            <a:r>
              <a:rPr lang="en-US" dirty="0"/>
              <a:t> </a:t>
            </a:r>
            <a:r>
              <a:rPr lang="en-US" dirty="0" err="1"/>
              <a:t>quis</a:t>
            </a:r>
            <a:r>
              <a:rPr lang="en-US" dirty="0"/>
              <a:t> </a:t>
            </a:r>
            <a:r>
              <a:rPr lang="en-US" dirty="0" err="1"/>
              <a:t>erat</a:t>
            </a:r>
            <a:r>
              <a:rPr lang="en-US" dirty="0"/>
              <a:t> dui. </a:t>
            </a:r>
            <a:r>
              <a:rPr lang="en-US" dirty="0" err="1"/>
              <a:t>Phasellus</a:t>
            </a:r>
            <a:r>
              <a:rPr lang="en-US" dirty="0"/>
              <a:t> </a:t>
            </a:r>
            <a:r>
              <a:rPr lang="en-US" dirty="0" err="1"/>
              <a:t>elementum</a:t>
            </a:r>
            <a:r>
              <a:rPr lang="en-US" dirty="0"/>
              <a:t> </a:t>
            </a:r>
            <a:r>
              <a:rPr lang="en-US" dirty="0" err="1"/>
              <a:t>leo</a:t>
            </a:r>
            <a:r>
              <a:rPr lang="en-US" dirty="0"/>
              <a:t> at </a:t>
            </a:r>
            <a:r>
              <a:rPr lang="en-US" dirty="0" err="1"/>
              <a:t>urna</a:t>
            </a:r>
            <a:r>
              <a:rPr lang="en-US" dirty="0"/>
              <a:t> tempus </a:t>
            </a:r>
            <a:r>
              <a:rPr lang="en-US" dirty="0" err="1"/>
              <a:t>porttitor</a:t>
            </a:r>
            <a:r>
              <a:rPr lang="en-US" dirty="0"/>
              <a:t>. </a:t>
            </a:r>
            <a:r>
              <a:rPr lang="en-US" dirty="0" err="1"/>
              <a:t>Mauris</a:t>
            </a:r>
            <a:r>
              <a:rPr lang="en-US" dirty="0"/>
              <a:t> </a:t>
            </a:r>
            <a:r>
              <a:rPr lang="en-US" dirty="0" err="1"/>
              <a:t>rhoncus</a:t>
            </a:r>
            <a:r>
              <a:rPr lang="en-US" dirty="0"/>
              <a:t> ligula </a:t>
            </a:r>
            <a:r>
              <a:rPr lang="en-US" dirty="0" err="1"/>
              <a:t>nibh</a:t>
            </a:r>
            <a:r>
              <a:rPr lang="en-US" dirty="0"/>
              <a:t>, a </a:t>
            </a:r>
            <a:r>
              <a:rPr lang="en-US" dirty="0" err="1"/>
              <a:t>volutpat</a:t>
            </a:r>
            <a:r>
              <a:rPr lang="en-US" dirty="0"/>
              <a:t> </a:t>
            </a:r>
            <a:r>
              <a:rPr lang="en-US" dirty="0" err="1"/>
              <a:t>elit</a:t>
            </a:r>
            <a:r>
              <a:rPr lang="en-US" dirty="0"/>
              <a:t> dictum </a:t>
            </a:r>
            <a:r>
              <a:rPr lang="en-US" dirty="0" err="1"/>
              <a:t>eget</a:t>
            </a:r>
            <a:r>
              <a:rPr lang="en-US" dirty="0"/>
              <a:t>. </a:t>
            </a:r>
            <a:r>
              <a:rPr lang="en-US" dirty="0" err="1"/>
              <a:t>Pellentesque</a:t>
            </a:r>
            <a:r>
              <a:rPr lang="en-US" dirty="0"/>
              <a:t> </a:t>
            </a:r>
            <a:r>
              <a:rPr lang="en-US" dirty="0" err="1"/>
              <a:t>consequat</a:t>
            </a:r>
            <a:r>
              <a:rPr lang="en-US" dirty="0"/>
              <a:t> </a:t>
            </a:r>
            <a:r>
              <a:rPr lang="en-US" dirty="0" err="1"/>
              <a:t>eleifend</a:t>
            </a:r>
            <a:r>
              <a:rPr lang="en-US" dirty="0"/>
              <a:t> </a:t>
            </a:r>
            <a:r>
              <a:rPr lang="en-US" dirty="0" err="1"/>
              <a:t>sapien</a:t>
            </a:r>
            <a:r>
              <a:rPr lang="en-US" dirty="0"/>
              <a:t> id </a:t>
            </a:r>
            <a:r>
              <a:rPr lang="en-US" dirty="0" err="1"/>
              <a:t>mollis</a:t>
            </a:r>
            <a:r>
              <a:rPr lang="en-US" dirty="0"/>
              <a:t>. </a:t>
            </a:r>
            <a:r>
              <a:rPr lang="en-US" dirty="0" err="1"/>
              <a:t>Curabitur</a:t>
            </a:r>
            <a:r>
              <a:rPr lang="en-US" dirty="0"/>
              <a:t> </a:t>
            </a:r>
            <a:r>
              <a:rPr lang="en-US" dirty="0" err="1"/>
              <a:t>malesuada</a:t>
            </a:r>
            <a:r>
              <a:rPr lang="en-US" dirty="0"/>
              <a:t> </a:t>
            </a:r>
            <a:r>
              <a:rPr lang="en-US" dirty="0" err="1"/>
              <a:t>tellus</a:t>
            </a:r>
            <a:r>
              <a:rPr lang="en-US" dirty="0"/>
              <a:t> et </a:t>
            </a:r>
            <a:r>
              <a:rPr lang="en-US" dirty="0" err="1"/>
              <a:t>felis</a:t>
            </a:r>
            <a:r>
              <a:rPr lang="en-US" dirty="0"/>
              <a:t> </a:t>
            </a:r>
            <a:r>
              <a:rPr lang="en-US" dirty="0" err="1"/>
              <a:t>porttitor</a:t>
            </a:r>
            <a:r>
              <a:rPr lang="en-US" dirty="0"/>
              <a:t>, </a:t>
            </a:r>
            <a:r>
              <a:rPr lang="en-US" dirty="0" err="1"/>
              <a:t>quis</a:t>
            </a:r>
            <a:r>
              <a:rPr lang="en-US" dirty="0"/>
              <a:t> </a:t>
            </a:r>
            <a:r>
              <a:rPr lang="en-US" dirty="0" err="1"/>
              <a:t>porttitor</a:t>
            </a:r>
            <a:r>
              <a:rPr lang="en-US" dirty="0"/>
              <a:t> </a:t>
            </a:r>
            <a:r>
              <a:rPr lang="en-US" dirty="0" err="1"/>
              <a:t>eros</a:t>
            </a:r>
            <a:r>
              <a:rPr lang="en-US" dirty="0"/>
              <a:t> </a:t>
            </a:r>
            <a:r>
              <a:rPr lang="en-US" dirty="0" err="1"/>
              <a:t>lacinia</a:t>
            </a:r>
            <a:r>
              <a:rPr lang="en-US" dirty="0"/>
              <a:t>. </a:t>
            </a:r>
            <a:r>
              <a:rPr lang="en-US" dirty="0" err="1"/>
              <a:t>Donec</a:t>
            </a:r>
            <a:r>
              <a:rPr lang="en-US" dirty="0"/>
              <a:t> </a:t>
            </a:r>
            <a:r>
              <a:rPr lang="en-US" dirty="0" err="1"/>
              <a:t>fermentum</a:t>
            </a:r>
            <a:r>
              <a:rPr lang="en-US" dirty="0"/>
              <a:t> et </a:t>
            </a:r>
            <a:r>
              <a:rPr lang="en-US" dirty="0" err="1"/>
              <a:t>velit</a:t>
            </a:r>
            <a:r>
              <a:rPr lang="en-US" dirty="0"/>
              <a:t> </a:t>
            </a:r>
            <a:r>
              <a:rPr lang="en-US" dirty="0" err="1"/>
              <a:t>nec</a:t>
            </a:r>
            <a:r>
              <a:rPr lang="en-US" dirty="0"/>
              <a:t> </a:t>
            </a:r>
            <a:r>
              <a:rPr lang="en-US" dirty="0" err="1"/>
              <a:t>porttitor</a:t>
            </a:r>
            <a:r>
              <a:rPr lang="en-US" dirty="0"/>
              <a:t>. Nunc </a:t>
            </a:r>
            <a:r>
              <a:rPr lang="en-US" dirty="0" err="1"/>
              <a:t>eget</a:t>
            </a:r>
            <a:r>
              <a:rPr lang="en-US" dirty="0"/>
              <a:t> </a:t>
            </a:r>
            <a:r>
              <a:rPr lang="en-US" dirty="0" err="1"/>
              <a:t>ornare</a:t>
            </a:r>
            <a:r>
              <a:rPr lang="en-US" dirty="0"/>
              <a:t> </a:t>
            </a:r>
            <a:r>
              <a:rPr lang="en-US" dirty="0" err="1"/>
              <a:t>enim</a:t>
            </a:r>
            <a:r>
              <a:rPr lang="en-US" dirty="0"/>
              <a:t>, </a:t>
            </a:r>
            <a:r>
              <a:rPr lang="en-US" dirty="0" err="1"/>
              <a:t>sed</a:t>
            </a:r>
            <a:r>
              <a:rPr lang="en-US" dirty="0"/>
              <a:t> </a:t>
            </a:r>
            <a:r>
              <a:rPr lang="en-US" dirty="0" err="1"/>
              <a:t>dignissim</a:t>
            </a:r>
            <a:r>
              <a:rPr lang="en-US" dirty="0"/>
              <a:t> </a:t>
            </a:r>
            <a:r>
              <a:rPr lang="en-US" dirty="0" err="1"/>
              <a:t>enim</a:t>
            </a:r>
            <a:r>
              <a:rPr lang="en-US" dirty="0"/>
              <a:t>. Nunc </a:t>
            </a:r>
            <a:r>
              <a:rPr lang="en-US" dirty="0" err="1"/>
              <a:t>vel</a:t>
            </a:r>
            <a:r>
              <a:rPr lang="en-US" dirty="0"/>
              <a:t> ligula id </a:t>
            </a:r>
            <a:r>
              <a:rPr lang="en-US" dirty="0" err="1"/>
              <a:t>nulla</a:t>
            </a:r>
            <a:r>
              <a:rPr lang="en-US" dirty="0"/>
              <a:t> </a:t>
            </a:r>
            <a:r>
              <a:rPr lang="en-US" dirty="0" err="1"/>
              <a:t>consequat</a:t>
            </a:r>
            <a:r>
              <a:rPr lang="en-US" dirty="0"/>
              <a:t> </a:t>
            </a:r>
            <a:r>
              <a:rPr lang="en-US" dirty="0" err="1"/>
              <a:t>volutpat</a:t>
            </a:r>
            <a:r>
              <a:rPr lang="en-US" dirty="0"/>
              <a:t> id at ipsum. </a:t>
            </a:r>
            <a:r>
              <a:rPr lang="en-US" dirty="0" err="1"/>
              <a:t>Morbi</a:t>
            </a:r>
            <a:r>
              <a:rPr lang="en-US" dirty="0"/>
              <a:t> </a:t>
            </a:r>
            <a:r>
              <a:rPr lang="en-US" dirty="0" err="1"/>
              <a:t>sed</a:t>
            </a:r>
            <a:r>
              <a:rPr lang="en-US" dirty="0"/>
              <a:t> </a:t>
            </a:r>
            <a:r>
              <a:rPr lang="en-US" dirty="0" err="1"/>
              <a:t>porttitor</a:t>
            </a:r>
            <a:r>
              <a:rPr lang="en-US" dirty="0"/>
              <a:t> ex.</a:t>
            </a:r>
          </a:p>
          <a:p>
            <a:pPr lvl="0"/>
            <a:r>
              <a:rPr lang="en-US" dirty="0"/>
              <a:t>In ex </a:t>
            </a:r>
            <a:r>
              <a:rPr lang="en-US" dirty="0" err="1"/>
              <a:t>ex</a:t>
            </a:r>
            <a:r>
              <a:rPr lang="en-US" dirty="0"/>
              <a:t>, </a:t>
            </a:r>
            <a:r>
              <a:rPr lang="en-US" dirty="0" err="1"/>
              <a:t>mollis</a:t>
            </a:r>
            <a:r>
              <a:rPr lang="en-US" dirty="0"/>
              <a:t> vitae </a:t>
            </a:r>
            <a:r>
              <a:rPr lang="en-US" dirty="0" err="1"/>
              <a:t>eros</a:t>
            </a:r>
            <a:r>
              <a:rPr lang="en-US" dirty="0"/>
              <a:t> </a:t>
            </a:r>
            <a:r>
              <a:rPr lang="en-US" dirty="0" err="1"/>
              <a:t>nec</a:t>
            </a:r>
            <a:r>
              <a:rPr lang="en-US" dirty="0"/>
              <a:t>, </a:t>
            </a:r>
            <a:r>
              <a:rPr lang="en-US" dirty="0" err="1"/>
              <a:t>blandit</a:t>
            </a:r>
            <a:r>
              <a:rPr lang="en-US" dirty="0"/>
              <a:t> </a:t>
            </a:r>
            <a:r>
              <a:rPr lang="en-US" dirty="0" err="1"/>
              <a:t>rutrum</a:t>
            </a:r>
            <a:r>
              <a:rPr lang="en-US" dirty="0"/>
              <a:t> </a:t>
            </a:r>
            <a:r>
              <a:rPr lang="en-US" dirty="0" err="1"/>
              <a:t>risus</a:t>
            </a:r>
            <a:r>
              <a:rPr lang="en-US" dirty="0"/>
              <a:t>. </a:t>
            </a:r>
            <a:r>
              <a:rPr lang="en-US" dirty="0" err="1"/>
              <a:t>Aliquam</a:t>
            </a:r>
            <a:r>
              <a:rPr lang="en-US" dirty="0"/>
              <a:t> </a:t>
            </a:r>
            <a:r>
              <a:rPr lang="en-US" dirty="0" err="1"/>
              <a:t>viverra</a:t>
            </a:r>
            <a:r>
              <a:rPr lang="en-US" dirty="0"/>
              <a:t> </a:t>
            </a:r>
            <a:r>
              <a:rPr lang="en-US" dirty="0" err="1"/>
              <a:t>urna</a:t>
            </a:r>
            <a:r>
              <a:rPr lang="en-US" dirty="0"/>
              <a:t> </a:t>
            </a:r>
            <a:r>
              <a:rPr lang="en-US" dirty="0" err="1"/>
              <a:t>eget</a:t>
            </a:r>
            <a:r>
              <a:rPr lang="en-US" dirty="0"/>
              <a:t> </a:t>
            </a:r>
            <a:r>
              <a:rPr lang="en-US" dirty="0" err="1"/>
              <a:t>aliquet</a:t>
            </a:r>
            <a:r>
              <a:rPr lang="en-US" dirty="0"/>
              <a:t> </a:t>
            </a:r>
            <a:r>
              <a:rPr lang="en-US" dirty="0" err="1"/>
              <a:t>porttitor</a:t>
            </a:r>
            <a:r>
              <a:rPr lang="en-US" dirty="0"/>
              <a:t>. </a:t>
            </a:r>
            <a:r>
              <a:rPr lang="en-US" dirty="0" err="1"/>
              <a:t>Vestibulum</a:t>
            </a:r>
            <a:r>
              <a:rPr lang="en-US" dirty="0"/>
              <a:t> convallis et lacus convallis </a:t>
            </a:r>
            <a:r>
              <a:rPr lang="en-US" dirty="0" err="1"/>
              <a:t>blandit</a:t>
            </a:r>
            <a:r>
              <a:rPr lang="en-US" dirty="0"/>
              <a:t>. </a:t>
            </a:r>
            <a:r>
              <a:rPr lang="en-US" dirty="0" err="1"/>
              <a:t>Morbi</a:t>
            </a:r>
            <a:r>
              <a:rPr lang="en-US" dirty="0"/>
              <a:t> </a:t>
            </a:r>
            <a:r>
              <a:rPr lang="en-US" dirty="0" err="1"/>
              <a:t>interdum</a:t>
            </a:r>
            <a:r>
              <a:rPr lang="en-US" dirty="0"/>
              <a:t>, </a:t>
            </a:r>
            <a:r>
              <a:rPr lang="en-US" dirty="0" err="1"/>
              <a:t>est</a:t>
            </a:r>
            <a:r>
              <a:rPr lang="en-US" dirty="0"/>
              <a:t> et </a:t>
            </a:r>
            <a:r>
              <a:rPr lang="en-US" dirty="0" err="1"/>
              <a:t>venenatis</a:t>
            </a:r>
            <a:r>
              <a:rPr lang="en-US" dirty="0"/>
              <a:t> </a:t>
            </a:r>
            <a:r>
              <a:rPr lang="en-US" dirty="0" err="1"/>
              <a:t>ultrices</a:t>
            </a:r>
            <a:r>
              <a:rPr lang="en-US" dirty="0"/>
              <a:t>, lorem </a:t>
            </a:r>
            <a:r>
              <a:rPr lang="en-US" dirty="0" err="1"/>
              <a:t>nulla</a:t>
            </a:r>
            <a:r>
              <a:rPr lang="en-US" dirty="0"/>
              <a:t> </a:t>
            </a:r>
            <a:r>
              <a:rPr lang="en-US" dirty="0" err="1"/>
              <a:t>fermentum</a:t>
            </a:r>
            <a:r>
              <a:rPr lang="en-US" dirty="0"/>
              <a:t> </a:t>
            </a:r>
            <a:r>
              <a:rPr lang="en-US" dirty="0" err="1"/>
              <a:t>elit</a:t>
            </a:r>
            <a:r>
              <a:rPr lang="en-US" dirty="0"/>
              <a:t>, in </a:t>
            </a:r>
            <a:r>
              <a:rPr lang="en-US" dirty="0" err="1"/>
              <a:t>varius</a:t>
            </a:r>
            <a:r>
              <a:rPr lang="en-US" dirty="0"/>
              <a:t> </a:t>
            </a:r>
            <a:r>
              <a:rPr lang="en-US" dirty="0" err="1"/>
              <a:t>massa</a:t>
            </a:r>
            <a:r>
              <a:rPr lang="en-US" dirty="0"/>
              <a:t> </a:t>
            </a:r>
            <a:r>
              <a:rPr lang="en-US" dirty="0" err="1"/>
              <a:t>metus</a:t>
            </a:r>
            <a:r>
              <a:rPr lang="en-US" dirty="0"/>
              <a:t> </a:t>
            </a:r>
            <a:r>
              <a:rPr lang="en-US" dirty="0" err="1"/>
              <a:t>sed</a:t>
            </a:r>
            <a:r>
              <a:rPr lang="en-US" dirty="0"/>
              <a:t> </a:t>
            </a:r>
            <a:r>
              <a:rPr lang="en-US" dirty="0" err="1"/>
              <a:t>odio</a:t>
            </a:r>
            <a:r>
              <a:rPr lang="en-US" dirty="0"/>
              <a:t>. </a:t>
            </a:r>
            <a:r>
              <a:rPr lang="en-US" dirty="0" err="1"/>
              <a:t>Donec</a:t>
            </a:r>
            <a:r>
              <a:rPr lang="en-US" dirty="0"/>
              <a:t> </a:t>
            </a:r>
            <a:r>
              <a:rPr lang="en-US" dirty="0" err="1"/>
              <a:t>quis</a:t>
            </a:r>
            <a:r>
              <a:rPr lang="en-US" dirty="0"/>
              <a:t> </a:t>
            </a:r>
            <a:r>
              <a:rPr lang="en-US" dirty="0" err="1"/>
              <a:t>aliquam</a:t>
            </a:r>
            <a:r>
              <a:rPr lang="en-US" dirty="0"/>
              <a:t> </a:t>
            </a:r>
            <a:r>
              <a:rPr lang="en-US" dirty="0" err="1"/>
              <a:t>nibh</a:t>
            </a:r>
            <a:r>
              <a:rPr lang="en-US" dirty="0"/>
              <a:t>. </a:t>
            </a:r>
            <a:r>
              <a:rPr lang="en-US" dirty="0" err="1"/>
              <a:t>Mauris</a:t>
            </a:r>
            <a:r>
              <a:rPr lang="en-US" dirty="0"/>
              <a:t> sit </a:t>
            </a:r>
            <a:r>
              <a:rPr lang="en-US" dirty="0" err="1"/>
              <a:t>amet</a:t>
            </a:r>
            <a:r>
              <a:rPr lang="en-US" dirty="0"/>
              <a:t> </a:t>
            </a:r>
            <a:r>
              <a:rPr lang="en-US" dirty="0" err="1"/>
              <a:t>fermentum</a:t>
            </a:r>
            <a:r>
              <a:rPr lang="en-US" dirty="0"/>
              <a:t> </a:t>
            </a:r>
            <a:r>
              <a:rPr lang="en-US" dirty="0" err="1"/>
              <a:t>purus</a:t>
            </a:r>
            <a:r>
              <a:rPr lang="en-US" dirty="0"/>
              <a:t>, et convallis </a:t>
            </a:r>
            <a:r>
              <a:rPr lang="en-US" dirty="0" err="1"/>
              <a:t>erat</a:t>
            </a:r>
            <a:r>
              <a:rPr lang="en-US" dirty="0"/>
              <a:t>. Integer </a:t>
            </a:r>
            <a:r>
              <a:rPr lang="en-US" dirty="0" err="1"/>
              <a:t>dapibus</a:t>
            </a:r>
            <a:r>
              <a:rPr lang="en-US" dirty="0"/>
              <a:t> </a:t>
            </a:r>
            <a:r>
              <a:rPr lang="en-US" dirty="0" err="1"/>
              <a:t>rutrum</a:t>
            </a:r>
            <a:r>
              <a:rPr lang="en-US" dirty="0"/>
              <a:t> </a:t>
            </a:r>
            <a:r>
              <a:rPr lang="en-US" dirty="0" err="1"/>
              <a:t>risus</a:t>
            </a:r>
            <a:r>
              <a:rPr lang="en-US" dirty="0"/>
              <a:t> non </a:t>
            </a:r>
            <a:r>
              <a:rPr lang="en-US" dirty="0" err="1"/>
              <a:t>maximus</a:t>
            </a:r>
            <a:r>
              <a:rPr lang="en-US" dirty="0"/>
              <a:t>. </a:t>
            </a:r>
            <a:r>
              <a:rPr lang="en-US" dirty="0" err="1"/>
              <a:t>Aenean</a:t>
            </a:r>
            <a:r>
              <a:rPr lang="en-US" dirty="0"/>
              <a:t> </a:t>
            </a:r>
            <a:r>
              <a:rPr lang="en-US" dirty="0" err="1"/>
              <a:t>euismod</a:t>
            </a:r>
            <a:r>
              <a:rPr lang="en-US" dirty="0"/>
              <a:t>, </a:t>
            </a:r>
            <a:r>
              <a:rPr lang="en-US" dirty="0" err="1"/>
              <a:t>nisl</a:t>
            </a:r>
            <a:r>
              <a:rPr lang="en-US" dirty="0"/>
              <a:t> at </a:t>
            </a:r>
            <a:r>
              <a:rPr lang="en-US" dirty="0" err="1"/>
              <a:t>mattis</a:t>
            </a:r>
            <a:r>
              <a:rPr lang="en-US" dirty="0"/>
              <a:t> </a:t>
            </a:r>
            <a:r>
              <a:rPr lang="en-US" dirty="0" err="1"/>
              <a:t>auctor</a:t>
            </a:r>
            <a:r>
              <a:rPr lang="en-US" dirty="0"/>
              <a:t>, </a:t>
            </a:r>
            <a:r>
              <a:rPr lang="en-US" dirty="0" err="1"/>
              <a:t>lectus</a:t>
            </a:r>
            <a:r>
              <a:rPr lang="en-US" dirty="0"/>
              <a:t> </a:t>
            </a:r>
            <a:r>
              <a:rPr lang="en-US" dirty="0" err="1"/>
              <a:t>metus</a:t>
            </a:r>
            <a:r>
              <a:rPr lang="en-US" dirty="0"/>
              <a:t> </a:t>
            </a:r>
            <a:r>
              <a:rPr lang="en-US" dirty="0" err="1"/>
              <a:t>interdum</a:t>
            </a:r>
            <a:r>
              <a:rPr lang="en-US" dirty="0"/>
              <a:t> lorem, id </a:t>
            </a:r>
            <a:r>
              <a:rPr lang="en-US" dirty="0" err="1"/>
              <a:t>volutpat</a:t>
            </a:r>
            <a:r>
              <a:rPr lang="en-US" dirty="0"/>
              <a:t> </a:t>
            </a:r>
            <a:r>
              <a:rPr lang="en-US" dirty="0" err="1"/>
              <a:t>nisl</a:t>
            </a:r>
            <a:r>
              <a:rPr lang="en-US" dirty="0"/>
              <a:t> </a:t>
            </a:r>
            <a:r>
              <a:rPr lang="en-US" dirty="0" err="1"/>
              <a:t>massa</a:t>
            </a:r>
            <a:r>
              <a:rPr lang="en-US" dirty="0"/>
              <a:t> vitae </a:t>
            </a:r>
            <a:r>
              <a:rPr lang="en-US" dirty="0" err="1"/>
              <a:t>risus</a:t>
            </a:r>
            <a:r>
              <a:rPr lang="en-US" dirty="0"/>
              <a:t>. Integer non </a:t>
            </a:r>
            <a:r>
              <a:rPr lang="en-US" dirty="0" err="1"/>
              <a:t>mollis</a:t>
            </a:r>
            <a:r>
              <a:rPr lang="en-US" dirty="0"/>
              <a:t> </a:t>
            </a:r>
            <a:r>
              <a:rPr lang="en-US" dirty="0" err="1"/>
              <a:t>elit</a:t>
            </a:r>
            <a:r>
              <a:rPr lang="en-US" dirty="0"/>
              <a:t>. </a:t>
            </a:r>
            <a:r>
              <a:rPr lang="en-US" dirty="0" err="1"/>
              <a:t>Etiam</a:t>
            </a:r>
            <a:r>
              <a:rPr lang="en-US" dirty="0"/>
              <a:t> </a:t>
            </a:r>
            <a:r>
              <a:rPr lang="en-US" dirty="0" err="1"/>
              <a:t>suscipit</a:t>
            </a:r>
            <a:r>
              <a:rPr lang="en-US" dirty="0"/>
              <a:t> </a:t>
            </a:r>
            <a:r>
              <a:rPr lang="en-US" dirty="0" err="1"/>
              <a:t>mauris</a:t>
            </a:r>
            <a:r>
              <a:rPr lang="en-US" dirty="0"/>
              <a:t> </a:t>
            </a:r>
            <a:r>
              <a:rPr lang="en-US" dirty="0" err="1"/>
              <a:t>varius</a:t>
            </a:r>
            <a:r>
              <a:rPr lang="en-US" dirty="0"/>
              <a:t> </a:t>
            </a:r>
            <a:r>
              <a:rPr lang="en-US" dirty="0" err="1"/>
              <a:t>leo</a:t>
            </a:r>
            <a:r>
              <a:rPr lang="en-US" dirty="0"/>
              <a:t> </a:t>
            </a:r>
            <a:r>
              <a:rPr lang="en-US" dirty="0" err="1"/>
              <a:t>ornare</a:t>
            </a:r>
            <a:r>
              <a:rPr lang="en-US" dirty="0"/>
              <a:t>, in </a:t>
            </a:r>
            <a:r>
              <a:rPr lang="en-US" dirty="0" err="1"/>
              <a:t>suscipit</a:t>
            </a:r>
            <a:r>
              <a:rPr lang="en-US" dirty="0"/>
              <a:t> ante cursus. </a:t>
            </a:r>
            <a:r>
              <a:rPr lang="en-US" dirty="0" err="1"/>
              <a:t>Suspendisse</a:t>
            </a:r>
            <a:r>
              <a:rPr lang="en-US" dirty="0"/>
              <a:t> </a:t>
            </a:r>
            <a:r>
              <a:rPr lang="en-US" dirty="0" err="1"/>
              <a:t>scelerisque</a:t>
            </a:r>
            <a:r>
              <a:rPr lang="en-US" dirty="0"/>
              <a:t> </a:t>
            </a:r>
            <a:r>
              <a:rPr lang="en-US" dirty="0" err="1"/>
              <a:t>commodo</a:t>
            </a:r>
            <a:r>
              <a:rPr lang="en-US" dirty="0"/>
              <a:t> </a:t>
            </a:r>
            <a:r>
              <a:rPr lang="en-US" dirty="0" err="1"/>
              <a:t>felis</a:t>
            </a:r>
            <a:r>
              <a:rPr lang="en-US" dirty="0"/>
              <a:t>, non </a:t>
            </a:r>
            <a:r>
              <a:rPr lang="en-US" dirty="0" err="1"/>
              <a:t>vulputate</a:t>
            </a:r>
            <a:r>
              <a:rPr lang="en-US" dirty="0"/>
              <a:t> </a:t>
            </a:r>
            <a:r>
              <a:rPr lang="en-US" dirty="0" err="1"/>
              <a:t>urna</a:t>
            </a:r>
            <a:r>
              <a:rPr lang="en-US" dirty="0"/>
              <a:t> </a:t>
            </a:r>
            <a:r>
              <a:rPr lang="en-US" dirty="0" err="1"/>
              <a:t>auctor</a:t>
            </a:r>
            <a:r>
              <a:rPr lang="en-US" dirty="0"/>
              <a:t> at. </a:t>
            </a:r>
            <a:r>
              <a:rPr lang="en-US" dirty="0" err="1"/>
              <a:t>Fusce</a:t>
            </a:r>
            <a:r>
              <a:rPr lang="en-US" dirty="0"/>
              <a:t> </a:t>
            </a:r>
            <a:r>
              <a:rPr lang="en-US" dirty="0" err="1"/>
              <a:t>sed</a:t>
            </a:r>
            <a:r>
              <a:rPr lang="en-US" dirty="0"/>
              <a:t> </a:t>
            </a:r>
            <a:r>
              <a:rPr lang="en-US" dirty="0" err="1"/>
              <a:t>elit</a:t>
            </a:r>
            <a:r>
              <a:rPr lang="en-US" dirty="0"/>
              <a:t> </a:t>
            </a:r>
            <a:r>
              <a:rPr lang="en-US" dirty="0" err="1"/>
              <a:t>ut</a:t>
            </a:r>
            <a:r>
              <a:rPr lang="en-US" dirty="0"/>
              <a:t> </a:t>
            </a:r>
            <a:r>
              <a:rPr lang="en-US" dirty="0" err="1"/>
              <a:t>leo</a:t>
            </a:r>
            <a:r>
              <a:rPr lang="en-US" dirty="0"/>
              <a:t> </a:t>
            </a:r>
            <a:r>
              <a:rPr lang="en-US" dirty="0" err="1"/>
              <a:t>egestas</a:t>
            </a:r>
            <a:r>
              <a:rPr lang="en-US" dirty="0"/>
              <a:t> </a:t>
            </a:r>
            <a:r>
              <a:rPr lang="en-US" dirty="0" err="1"/>
              <a:t>porttitor</a:t>
            </a:r>
            <a:r>
              <a:rPr lang="en-US" dirty="0"/>
              <a:t>.</a:t>
            </a:r>
          </a:p>
          <a:p>
            <a:pPr lvl="0"/>
            <a:r>
              <a:rPr lang="en-US" dirty="0"/>
              <a:t>Nam </a:t>
            </a:r>
            <a:r>
              <a:rPr lang="en-US" dirty="0" err="1"/>
              <a:t>sagittis</a:t>
            </a:r>
            <a:r>
              <a:rPr lang="en-US" dirty="0"/>
              <a:t> </a:t>
            </a:r>
            <a:r>
              <a:rPr lang="en-US" dirty="0" err="1"/>
              <a:t>malesuada</a:t>
            </a:r>
            <a:r>
              <a:rPr lang="en-US" dirty="0"/>
              <a:t> </a:t>
            </a:r>
            <a:r>
              <a:rPr lang="en-US" dirty="0" err="1"/>
              <a:t>tellus</a:t>
            </a:r>
            <a:r>
              <a:rPr lang="en-US" dirty="0"/>
              <a:t>, vitae </a:t>
            </a:r>
            <a:r>
              <a:rPr lang="en-US" dirty="0" err="1"/>
              <a:t>dapibus</a:t>
            </a:r>
            <a:r>
              <a:rPr lang="en-US" dirty="0"/>
              <a:t> </a:t>
            </a:r>
            <a:r>
              <a:rPr lang="en-US" dirty="0" err="1"/>
              <a:t>velit</a:t>
            </a:r>
            <a:r>
              <a:rPr lang="en-US" dirty="0"/>
              <a:t> </a:t>
            </a:r>
            <a:r>
              <a:rPr lang="en-US" dirty="0" err="1"/>
              <a:t>lobortis</a:t>
            </a:r>
            <a:r>
              <a:rPr lang="en-US" dirty="0"/>
              <a:t> sed. </a:t>
            </a:r>
            <a:r>
              <a:rPr lang="en-US" dirty="0" err="1"/>
              <a:t>Curabitur</a:t>
            </a:r>
            <a:r>
              <a:rPr lang="en-US" dirty="0"/>
              <a:t> pharetra </a:t>
            </a:r>
            <a:r>
              <a:rPr lang="en-US" dirty="0" err="1"/>
              <a:t>rutrum</a:t>
            </a:r>
            <a:r>
              <a:rPr lang="en-US" dirty="0"/>
              <a:t> pre</a:t>
            </a:r>
          </a:p>
        </p:txBody>
      </p:sp>
      <p:sp>
        <p:nvSpPr>
          <p:cNvPr id="76" name="Text Placeholder 75"/>
          <p:cNvSpPr>
            <a:spLocks noGrp="1"/>
          </p:cNvSpPr>
          <p:nvPr>
            <p:ph type="body" sz="quarter" idx="17" hasCustomPrompt="1"/>
          </p:nvPr>
        </p:nvSpPr>
        <p:spPr>
          <a:xfrm>
            <a:off x="0" y="40211508"/>
            <a:ext cx="22240427" cy="2480733"/>
          </a:xfrm>
          <a:gradFill flip="none" rotWithShape="1">
            <a:gsLst>
              <a:gs pos="77000">
                <a:schemeClr val="tx1"/>
              </a:gs>
              <a:gs pos="0">
                <a:schemeClr val="accent5">
                  <a:lumMod val="50000"/>
                </a:schemeClr>
              </a:gs>
              <a:gs pos="100000">
                <a:schemeClr val="accent5"/>
              </a:gs>
            </a:gsLst>
            <a:path path="circle">
              <a:fillToRect l="100000" t="100000"/>
            </a:path>
            <a:tileRect r="-100000" b="-100000"/>
          </a:gradFill>
        </p:spPr>
        <p:txBody>
          <a:bodyPr anchor="ctr">
            <a:normAutofit/>
          </a:bodyPr>
          <a:lstStyle>
            <a:lvl1pPr marL="0" indent="0" algn="ctr">
              <a:buNone/>
              <a:defRPr sz="2500" baseline="0">
                <a:solidFill>
                  <a:schemeClr val="bg1"/>
                </a:solidFill>
                <a:latin typeface="Times New Roman" panose="02020603050405020304" pitchFamily="18" charset="0"/>
                <a:cs typeface="Times New Roman" panose="02020603050405020304" pitchFamily="18" charset="0"/>
              </a:defRPr>
            </a:lvl1pPr>
          </a:lstStyle>
          <a:p>
            <a:pPr lvl="0"/>
            <a:r>
              <a:rPr lang="en-US" dirty="0"/>
              <a:t>Contact Information Goes here; Write Department’s full name; house no. and street name, then city, state and zip code. Also additional email addresses and URLs. </a:t>
            </a:r>
          </a:p>
        </p:txBody>
      </p:sp>
      <p:sp>
        <p:nvSpPr>
          <p:cNvPr id="78" name="Frame 77"/>
          <p:cNvSpPr/>
          <p:nvPr userDrawn="1"/>
        </p:nvSpPr>
        <p:spPr>
          <a:xfrm>
            <a:off x="0" y="0"/>
            <a:ext cx="30267275" cy="42794238"/>
          </a:xfrm>
          <a:prstGeom prst="frame">
            <a:avLst>
              <a:gd name="adj1" fmla="val 7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userDrawn="1"/>
        </p:nvSpPr>
        <p:spPr>
          <a:xfrm>
            <a:off x="0" y="0"/>
            <a:ext cx="30267275" cy="1129552"/>
          </a:xfrm>
          <a:prstGeom prst="rect">
            <a:avLst/>
          </a:prstGeom>
          <a:gradFill flip="none" rotWithShape="1">
            <a:gsLst>
              <a:gs pos="23000">
                <a:schemeClr val="tx1"/>
              </a:gs>
              <a:gs pos="48000">
                <a:schemeClr val="accent5"/>
              </a:gs>
              <a:gs pos="0">
                <a:schemeClr val="accent5">
                  <a:lumMod val="60000"/>
                  <a:lumOff val="40000"/>
                </a:schemeClr>
              </a:gs>
            </a:gsLst>
            <a:path path="circle">
              <a:fillToRect t="100000" r="100000"/>
            </a:path>
            <a:tileRect l="-100000" b="-100000"/>
          </a:gradFill>
        </p:spPr>
        <p:txBody>
          <a:bodyPr vert="horz" lIns="91440" tIns="45720" rIns="91440" bIns="45720" rtlCol="0" anchor="ctr">
            <a:normAutofit/>
          </a:bodyPr>
          <a:lstStyle/>
          <a:p>
            <a:pPr lvl="0" indent="0" algn="ctr" defTabSz="3026755">
              <a:lnSpc>
                <a:spcPct val="90000"/>
              </a:lnSpc>
              <a:spcBef>
                <a:spcPts val="3310"/>
              </a:spcBef>
              <a:buFont typeface="Arial" panose="020B0604020202020204" pitchFamily="34" charset="0"/>
              <a:buNone/>
            </a:pPr>
            <a:endParaRPr lang="en-US" sz="2500" baseline="0">
              <a:solidFill>
                <a:schemeClr val="bg1"/>
              </a:solidFill>
              <a:latin typeface="Times New Roman" panose="02020603050405020304" pitchFamily="18" charset="0"/>
              <a:cs typeface="Times New Roman" panose="02020603050405020304" pitchFamily="18" charset="0"/>
            </a:endParaRPr>
          </a:p>
        </p:txBody>
      </p:sp>
      <p:sp>
        <p:nvSpPr>
          <p:cNvPr id="25" name="Rounded Rectangle 24"/>
          <p:cNvSpPr/>
          <p:nvPr userDrawn="1"/>
        </p:nvSpPr>
        <p:spPr>
          <a:xfrm>
            <a:off x="20788128" y="279212"/>
            <a:ext cx="8781364" cy="139718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endParaRPr lang="en-US" sz="3200" b="1" dirty="0">
              <a:solidFill>
                <a:schemeClr val="accent3">
                  <a:lumMod val="50000"/>
                </a:schemeClr>
              </a:solidFill>
              <a:latin typeface="Arial Narrow" panose="020B0606020202030204" pitchFamily="34" charset="0"/>
            </a:endParaRPr>
          </a:p>
        </p:txBody>
      </p:sp>
      <p:sp>
        <p:nvSpPr>
          <p:cNvPr id="2" name="Title 1"/>
          <p:cNvSpPr>
            <a:spLocks noGrp="1"/>
          </p:cNvSpPr>
          <p:nvPr>
            <p:ph type="title" hasCustomPrompt="1"/>
          </p:nvPr>
        </p:nvSpPr>
        <p:spPr>
          <a:xfrm>
            <a:off x="1" y="1129551"/>
            <a:ext cx="30267274" cy="3012141"/>
          </a:xfrm>
          <a:solidFill>
            <a:schemeClr val="accent5">
              <a:lumMod val="50000"/>
            </a:schemeClr>
          </a:solidFill>
          <a:ln>
            <a:noFill/>
          </a:ln>
        </p:spPr>
        <p:txBody>
          <a:bodyPr lIns="1005840">
            <a:normAutofit/>
          </a:bodyPr>
          <a:lstStyle>
            <a:lvl1pPr algn="ctr">
              <a:defRPr sz="8000" b="0" baseline="0">
                <a:solidFill>
                  <a:schemeClr val="accent5">
                    <a:lumMod val="20000"/>
                    <a:lumOff val="80000"/>
                  </a:schemeClr>
                </a:solidFill>
                <a:effectLst/>
                <a:latin typeface="Arial" panose="020B0604020202020204" pitchFamily="34" charset="0"/>
                <a:cs typeface="Arial" panose="020B0604020202020204" pitchFamily="34" charset="0"/>
              </a:defRPr>
            </a:lvl1pPr>
          </a:lstStyle>
          <a:p>
            <a:r>
              <a:rPr lang="en-US" dirty="0"/>
              <a:t>Poster Title Here. May go up to two lines. Keep negative space (padding) around the title.</a:t>
            </a:r>
          </a:p>
        </p:txBody>
      </p:sp>
      <p:sp>
        <p:nvSpPr>
          <p:cNvPr id="8" name="Picture Placeholder 7"/>
          <p:cNvSpPr>
            <a:spLocks noGrp="1"/>
          </p:cNvSpPr>
          <p:nvPr>
            <p:ph type="pic" sz="quarter" idx="11" hasCustomPrompt="1"/>
          </p:nvPr>
        </p:nvSpPr>
        <p:spPr>
          <a:xfrm>
            <a:off x="2231436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University Logo Here</a:t>
            </a:r>
          </a:p>
        </p:txBody>
      </p:sp>
      <p:sp>
        <p:nvSpPr>
          <p:cNvPr id="10" name="Text Placeholder 9"/>
          <p:cNvSpPr>
            <a:spLocks noGrp="1"/>
          </p:cNvSpPr>
          <p:nvPr>
            <p:ph type="body" sz="quarter" idx="19"/>
          </p:nvPr>
        </p:nvSpPr>
        <p:spPr>
          <a:xfrm>
            <a:off x="10349603" y="6292182"/>
            <a:ext cx="9601200" cy="22522283"/>
          </a:xfrm>
          <a:solidFill>
            <a:schemeClr val="accent4">
              <a:lumMod val="20000"/>
              <a:lumOff val="8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28" name="Text Placeholder 27"/>
          <p:cNvSpPr>
            <a:spLocks noGrp="1"/>
          </p:cNvSpPr>
          <p:nvPr>
            <p:ph type="body" sz="quarter" idx="20"/>
          </p:nvPr>
        </p:nvSpPr>
        <p:spPr>
          <a:xfrm>
            <a:off x="20227717" y="6292400"/>
            <a:ext cx="9601200" cy="22521918"/>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30" name="Text Placeholder 29"/>
          <p:cNvSpPr>
            <a:spLocks noGrp="1"/>
          </p:cNvSpPr>
          <p:nvPr>
            <p:ph type="body" sz="quarter" idx="21" hasCustomPrompt="1"/>
          </p:nvPr>
        </p:nvSpPr>
        <p:spPr>
          <a:xfrm>
            <a:off x="21031200" y="469900"/>
            <a:ext cx="8204200" cy="660400"/>
          </a:xfrm>
        </p:spPr>
        <p:txBody>
          <a:bodyPr>
            <a:noAutofit/>
          </a:bodyPr>
          <a:lstStyle>
            <a:lvl1pPr marL="0" indent="0" algn="ctr">
              <a:buNone/>
              <a:defRPr sz="3500">
                <a:solidFill>
                  <a:schemeClr val="accent5">
                    <a:lumMod val="50000"/>
                  </a:schemeClr>
                </a:solidFill>
                <a:latin typeface="Arial Narrow" panose="020B0606020202030204" pitchFamily="34" charset="0"/>
                <a:cs typeface="Arial" panose="020B0604020202020204" pitchFamily="34" charset="0"/>
              </a:defRPr>
            </a:lvl1pPr>
          </a:lstStyle>
          <a:p>
            <a:pPr lvl="0"/>
            <a:r>
              <a:rPr lang="en-US" dirty="0"/>
              <a:t>Poster Show Event name and Poster No.</a:t>
            </a:r>
          </a:p>
        </p:txBody>
      </p:sp>
    </p:spTree>
    <p:extLst>
      <p:ext uri="{BB962C8B-B14F-4D97-AF65-F5344CB8AC3E}">
        <p14:creationId xmlns:p14="http://schemas.microsoft.com/office/powerpoint/2010/main" val="210303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yle 4">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1129553" y="4179862"/>
            <a:ext cx="28699364" cy="1713305"/>
          </a:xfrm>
          <a:solidFill>
            <a:schemeClr val="bg1">
              <a:alpha val="90000"/>
            </a:schemeClr>
          </a:solidFill>
        </p:spPr>
        <p:txBody>
          <a:bodyPr>
            <a:noAutofit/>
          </a:bodyPr>
          <a:lstStyle>
            <a:lvl1pPr marL="0" indent="0" algn="ctr">
              <a:lnSpc>
                <a:spcPct val="85000"/>
              </a:lnSpc>
              <a:spcBef>
                <a:spcPts val="1500"/>
              </a:spcBef>
              <a:buNone/>
              <a:defRPr sz="4000" baseline="0">
                <a:solidFill>
                  <a:schemeClr val="accent5">
                    <a:lumMod val="50000"/>
                  </a:schemeClr>
                </a:solidFill>
              </a:defRPr>
            </a:lvl1pPr>
          </a:lstStyle>
          <a:p>
            <a:pPr lvl="0"/>
            <a:r>
              <a:rPr lang="en-US" dirty="0"/>
              <a:t>Authors’ Names and Affiliations. Use Alt 0134 for Dagger sign (†) and Alt 0134 for double dagger (‡) to indicate corresponding author. Underline the presenting author’s name. Additional info may go to the footer. </a:t>
            </a:r>
          </a:p>
          <a:p>
            <a:pPr lvl="0"/>
            <a:r>
              <a:rPr lang="en-US" dirty="0"/>
              <a:t>This will be the second line. You can change font face to “Serif” type. </a:t>
            </a:r>
          </a:p>
        </p:txBody>
      </p:sp>
      <p:sp>
        <p:nvSpPr>
          <p:cNvPr id="9" name="Picture Placeholder 7"/>
          <p:cNvSpPr>
            <a:spLocks noGrp="1"/>
          </p:cNvSpPr>
          <p:nvPr>
            <p:ph type="pic" sz="quarter" idx="12" hasCustomPrompt="1"/>
          </p:nvPr>
        </p:nvSpPr>
        <p:spPr>
          <a:xfrm>
            <a:off x="2604590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Organizer’s Logo Here</a:t>
            </a:r>
          </a:p>
        </p:txBody>
      </p:sp>
      <p:sp>
        <p:nvSpPr>
          <p:cNvPr id="11" name="Picture Placeholder 10"/>
          <p:cNvSpPr>
            <a:spLocks noGrp="1"/>
          </p:cNvSpPr>
          <p:nvPr>
            <p:ph type="pic" sz="quarter" idx="13" hasCustomPrompt="1"/>
          </p:nvPr>
        </p:nvSpPr>
        <p:spPr>
          <a:xfrm>
            <a:off x="374202" y="6292400"/>
            <a:ext cx="19479314" cy="10752549"/>
          </a:xfrm>
        </p:spPr>
        <p:txBody>
          <a:bodyPr anchor="ctr"/>
          <a:lstStyle>
            <a:lvl1pPr marL="0" indent="0" algn="ctr">
              <a:buNone/>
              <a:defRPr baseline="0"/>
            </a:lvl1pPr>
          </a:lstStyle>
          <a:p>
            <a:r>
              <a:rPr lang="en-US" dirty="0"/>
              <a:t>Graphical section. All figures, grouped, all tables and graphs aligned nicely together. Design somewhere else, group, and place in here. Resize only top and bottom to keep the left &amp; right edges aligned with the rest.</a:t>
            </a:r>
          </a:p>
        </p:txBody>
      </p:sp>
      <p:sp>
        <p:nvSpPr>
          <p:cNvPr id="13" name="Text Placeholder 12"/>
          <p:cNvSpPr>
            <a:spLocks noGrp="1"/>
          </p:cNvSpPr>
          <p:nvPr>
            <p:ph type="body" sz="quarter" idx="14" hasCustomPrompt="1"/>
          </p:nvPr>
        </p:nvSpPr>
        <p:spPr>
          <a:xfrm>
            <a:off x="471488" y="17444182"/>
            <a:ext cx="9601200" cy="22628053"/>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Duis</a:t>
            </a:r>
            <a:r>
              <a:rPr lang="en-US" dirty="0"/>
              <a:t> </a:t>
            </a:r>
            <a:r>
              <a:rPr lang="en-US" dirty="0" err="1"/>
              <a:t>mattis</a:t>
            </a:r>
            <a:r>
              <a:rPr lang="en-US" dirty="0"/>
              <a:t>, </a:t>
            </a:r>
            <a:r>
              <a:rPr lang="en-US" dirty="0" err="1"/>
              <a:t>erat</a:t>
            </a:r>
            <a:r>
              <a:rPr lang="en-US" dirty="0"/>
              <a:t> </a:t>
            </a:r>
            <a:r>
              <a:rPr lang="en-US" dirty="0" err="1"/>
              <a:t>quis</a:t>
            </a:r>
            <a:r>
              <a:rPr lang="en-US" dirty="0"/>
              <a:t> </a:t>
            </a:r>
            <a:r>
              <a:rPr lang="en-US" dirty="0" err="1"/>
              <a:t>tincidunt</a:t>
            </a:r>
            <a:r>
              <a:rPr lang="en-US" dirty="0"/>
              <a:t> </a:t>
            </a:r>
            <a:r>
              <a:rPr lang="en-US" dirty="0" err="1"/>
              <a:t>venenatis</a:t>
            </a:r>
            <a:r>
              <a:rPr lang="en-US" dirty="0"/>
              <a:t>, ipsum </a:t>
            </a:r>
            <a:r>
              <a:rPr lang="en-US" dirty="0" err="1"/>
              <a:t>nibh</a:t>
            </a:r>
            <a:r>
              <a:rPr lang="en-US" dirty="0"/>
              <a:t> </a:t>
            </a:r>
            <a:r>
              <a:rPr lang="en-US" dirty="0" err="1"/>
              <a:t>viverra</a:t>
            </a:r>
            <a:r>
              <a:rPr lang="en-US" dirty="0"/>
              <a:t> </a:t>
            </a:r>
            <a:r>
              <a:rPr lang="en-US" dirty="0" err="1"/>
              <a:t>lectus</a:t>
            </a:r>
            <a:r>
              <a:rPr lang="en-US" dirty="0"/>
              <a:t>, </a:t>
            </a:r>
            <a:r>
              <a:rPr lang="en-US" dirty="0" err="1"/>
              <a:t>eu</a:t>
            </a:r>
            <a:r>
              <a:rPr lang="en-US" dirty="0"/>
              <a:t> </a:t>
            </a:r>
            <a:r>
              <a:rPr lang="en-US" dirty="0" err="1"/>
              <a:t>blandit</a:t>
            </a:r>
            <a:r>
              <a:rPr lang="en-US" dirty="0"/>
              <a:t> ante mi vitae lorem. </a:t>
            </a:r>
            <a:r>
              <a:rPr lang="en-US" dirty="0" err="1"/>
              <a:t>Fusce</a:t>
            </a:r>
            <a:r>
              <a:rPr lang="en-US" dirty="0"/>
              <a:t> </a:t>
            </a:r>
            <a:r>
              <a:rPr lang="en-US" dirty="0" err="1"/>
              <a:t>consectetur</a:t>
            </a:r>
            <a:r>
              <a:rPr lang="en-US" dirty="0"/>
              <a:t> </a:t>
            </a:r>
            <a:r>
              <a:rPr lang="en-US" dirty="0" err="1"/>
              <a:t>nibh</a:t>
            </a:r>
            <a:r>
              <a:rPr lang="en-US" dirty="0"/>
              <a:t> id </a:t>
            </a:r>
            <a:r>
              <a:rPr lang="en-US" dirty="0" err="1"/>
              <a:t>lectus</a:t>
            </a:r>
            <a:r>
              <a:rPr lang="en-US" dirty="0"/>
              <a:t> </a:t>
            </a:r>
            <a:r>
              <a:rPr lang="en-US" dirty="0" err="1"/>
              <a:t>finibus</a:t>
            </a:r>
            <a:r>
              <a:rPr lang="en-US" dirty="0"/>
              <a:t>, id </a:t>
            </a:r>
            <a:r>
              <a:rPr lang="en-US" dirty="0" err="1"/>
              <a:t>accumsan</a:t>
            </a:r>
            <a:r>
              <a:rPr lang="en-US" dirty="0"/>
              <a:t> </a:t>
            </a:r>
            <a:r>
              <a:rPr lang="en-US" dirty="0" err="1"/>
              <a:t>erat</a:t>
            </a:r>
            <a:r>
              <a:rPr lang="en-US" dirty="0"/>
              <a:t> </a:t>
            </a:r>
            <a:r>
              <a:rPr lang="en-US" dirty="0" err="1"/>
              <a:t>blandit</a:t>
            </a:r>
            <a:r>
              <a:rPr lang="en-US" dirty="0"/>
              <a:t>. Integer </a:t>
            </a:r>
            <a:r>
              <a:rPr lang="en-US" dirty="0" err="1"/>
              <a:t>quis</a:t>
            </a:r>
            <a:r>
              <a:rPr lang="en-US" dirty="0"/>
              <a:t> </a:t>
            </a:r>
            <a:r>
              <a:rPr lang="en-US" dirty="0" err="1"/>
              <a:t>dignissim</a:t>
            </a:r>
            <a:r>
              <a:rPr lang="en-US" dirty="0"/>
              <a:t> mi, </a:t>
            </a:r>
            <a:r>
              <a:rPr lang="en-US" dirty="0" err="1"/>
              <a:t>nec</a:t>
            </a:r>
            <a:r>
              <a:rPr lang="en-US" dirty="0"/>
              <a:t> </a:t>
            </a:r>
            <a:r>
              <a:rPr lang="en-US" dirty="0" err="1"/>
              <a:t>tempor</a:t>
            </a:r>
            <a:r>
              <a:rPr lang="en-US" dirty="0"/>
              <a:t> </a:t>
            </a:r>
            <a:r>
              <a:rPr lang="en-US" dirty="0" err="1"/>
              <a:t>nulla</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r>
              <a:rPr lang="en-US" dirty="0" err="1"/>
              <a:t>Duis</a:t>
            </a:r>
            <a:r>
              <a:rPr lang="en-US" dirty="0"/>
              <a:t> non </a:t>
            </a:r>
            <a:r>
              <a:rPr lang="en-US" dirty="0" err="1"/>
              <a:t>finibus</a:t>
            </a:r>
            <a:r>
              <a:rPr lang="en-US" dirty="0"/>
              <a:t> </a:t>
            </a:r>
            <a:r>
              <a:rPr lang="en-US" dirty="0" err="1"/>
              <a:t>risus</a:t>
            </a:r>
            <a:r>
              <a:rPr lang="en-US" dirty="0"/>
              <a:t>. </a:t>
            </a:r>
            <a:r>
              <a:rPr lang="en-US" dirty="0" err="1"/>
              <a:t>Quisque</a:t>
            </a:r>
            <a:r>
              <a:rPr lang="en-US" dirty="0"/>
              <a:t> </a:t>
            </a:r>
            <a:r>
              <a:rPr lang="en-US" dirty="0" err="1"/>
              <a:t>auctor</a:t>
            </a:r>
            <a:r>
              <a:rPr lang="en-US" dirty="0"/>
              <a:t> </a:t>
            </a:r>
            <a:r>
              <a:rPr lang="en-US" dirty="0" err="1"/>
              <a:t>suscipit</a:t>
            </a:r>
            <a:r>
              <a:rPr lang="en-US" dirty="0"/>
              <a:t> </a:t>
            </a:r>
            <a:r>
              <a:rPr lang="en-US" dirty="0" err="1"/>
              <a:t>pretium</a:t>
            </a:r>
            <a:r>
              <a:rPr lang="en-US" dirty="0"/>
              <a:t>. </a:t>
            </a:r>
            <a:r>
              <a:rPr lang="en-US" dirty="0" err="1"/>
              <a:t>Donec</a:t>
            </a:r>
            <a:r>
              <a:rPr lang="en-US" dirty="0"/>
              <a:t> </a:t>
            </a:r>
            <a:r>
              <a:rPr lang="en-US" dirty="0" err="1"/>
              <a:t>eu</a:t>
            </a:r>
            <a:r>
              <a:rPr lang="en-US" dirty="0"/>
              <a:t> </a:t>
            </a:r>
            <a:r>
              <a:rPr lang="en-US" dirty="0" err="1"/>
              <a:t>venenatis</a:t>
            </a:r>
            <a:r>
              <a:rPr lang="en-US" dirty="0"/>
              <a:t> </a:t>
            </a:r>
            <a:r>
              <a:rPr lang="en-US" dirty="0" err="1"/>
              <a:t>enim</a:t>
            </a:r>
            <a:r>
              <a:rPr lang="en-US" dirty="0"/>
              <a:t>. </a:t>
            </a:r>
            <a:r>
              <a:rPr lang="en-US" dirty="0" err="1"/>
              <a:t>Phasellus</a:t>
            </a:r>
            <a:r>
              <a:rPr lang="en-US" dirty="0"/>
              <a:t> </a:t>
            </a:r>
            <a:r>
              <a:rPr lang="en-US" dirty="0" err="1"/>
              <a:t>vulputate</a:t>
            </a:r>
            <a:r>
              <a:rPr lang="en-US" dirty="0"/>
              <a:t> dui </a:t>
            </a:r>
            <a:r>
              <a:rPr lang="en-US" dirty="0" err="1"/>
              <a:t>nec</a:t>
            </a:r>
            <a:r>
              <a:rPr lang="en-US" dirty="0"/>
              <a:t> </a:t>
            </a:r>
            <a:r>
              <a:rPr lang="en-US" dirty="0" err="1"/>
              <a:t>diam</a:t>
            </a:r>
            <a:r>
              <a:rPr lang="en-US" dirty="0"/>
              <a:t> </a:t>
            </a:r>
            <a:r>
              <a:rPr lang="en-US" dirty="0" err="1"/>
              <a:t>ultrices</a:t>
            </a:r>
            <a:r>
              <a:rPr lang="en-US" dirty="0"/>
              <a:t>, at </a:t>
            </a:r>
            <a:r>
              <a:rPr lang="en-US" dirty="0" err="1"/>
              <a:t>laoreet</a:t>
            </a:r>
            <a:r>
              <a:rPr lang="en-US" dirty="0"/>
              <a:t> libero </a:t>
            </a:r>
            <a:r>
              <a:rPr lang="en-US" dirty="0" err="1"/>
              <a:t>venenatis</a:t>
            </a:r>
            <a:r>
              <a:rPr lang="en-US" dirty="0"/>
              <a:t>. </a:t>
            </a:r>
            <a:r>
              <a:rPr lang="en-US" dirty="0" err="1"/>
              <a:t>Sed</a:t>
            </a:r>
            <a:r>
              <a:rPr lang="en-US" dirty="0"/>
              <a:t> </a:t>
            </a:r>
            <a:r>
              <a:rPr lang="en-US" dirty="0" err="1"/>
              <a:t>vel</a:t>
            </a:r>
            <a:r>
              <a:rPr lang="en-US" dirty="0"/>
              <a:t> </a:t>
            </a:r>
            <a:r>
              <a:rPr lang="en-US" dirty="0" err="1"/>
              <a:t>euismod</a:t>
            </a:r>
            <a:r>
              <a:rPr lang="en-US" dirty="0"/>
              <a:t> </a:t>
            </a:r>
            <a:r>
              <a:rPr lang="en-US" dirty="0" err="1"/>
              <a:t>orci</a:t>
            </a:r>
            <a:r>
              <a:rPr lang="en-US" dirty="0"/>
              <a:t>, a </a:t>
            </a:r>
            <a:r>
              <a:rPr lang="en-US" dirty="0" err="1"/>
              <a:t>suscipit</a:t>
            </a:r>
            <a:r>
              <a:rPr lang="en-US" dirty="0"/>
              <a:t> </a:t>
            </a:r>
            <a:r>
              <a:rPr lang="en-US" dirty="0" err="1"/>
              <a:t>massa</a:t>
            </a:r>
            <a:r>
              <a:rPr lang="en-US" dirty="0"/>
              <a:t>. </a:t>
            </a:r>
            <a:r>
              <a:rPr lang="en-US" dirty="0" err="1"/>
              <a:t>Nulla</a:t>
            </a:r>
            <a:r>
              <a:rPr lang="en-US" dirty="0"/>
              <a:t> </a:t>
            </a:r>
            <a:r>
              <a:rPr lang="en-US" dirty="0" err="1"/>
              <a:t>bibendum</a:t>
            </a:r>
            <a:r>
              <a:rPr lang="en-US" dirty="0"/>
              <a:t> </a:t>
            </a:r>
            <a:r>
              <a:rPr lang="en-US" dirty="0" err="1"/>
              <a:t>leo</a:t>
            </a:r>
            <a:r>
              <a:rPr lang="en-US" dirty="0"/>
              <a:t> vitae </a:t>
            </a:r>
            <a:r>
              <a:rPr lang="en-US" dirty="0" err="1"/>
              <a:t>sem</a:t>
            </a:r>
            <a:r>
              <a:rPr lang="en-US" dirty="0"/>
              <a:t> </a:t>
            </a:r>
            <a:r>
              <a:rPr lang="en-US" dirty="0" err="1"/>
              <a:t>pellentesque</a:t>
            </a:r>
            <a:r>
              <a:rPr lang="en-US" dirty="0"/>
              <a:t>, non </a:t>
            </a:r>
            <a:r>
              <a:rPr lang="en-US" dirty="0" err="1"/>
              <a:t>mollis</a:t>
            </a:r>
            <a:r>
              <a:rPr lang="en-US" dirty="0"/>
              <a:t> </a:t>
            </a:r>
            <a:r>
              <a:rPr lang="en-US" dirty="0" err="1"/>
              <a:t>diam</a:t>
            </a:r>
            <a:r>
              <a:rPr lang="en-US" dirty="0"/>
              <a:t> </a:t>
            </a:r>
            <a:r>
              <a:rPr lang="en-US" dirty="0" err="1"/>
              <a:t>tristique</a:t>
            </a:r>
            <a:r>
              <a:rPr lang="en-US" dirty="0"/>
              <a:t>. </a:t>
            </a:r>
            <a:r>
              <a:rPr lang="en-US" dirty="0" err="1"/>
              <a:t>Duis</a:t>
            </a:r>
            <a:r>
              <a:rPr lang="en-US" dirty="0"/>
              <a:t> </a:t>
            </a:r>
            <a:r>
              <a:rPr lang="en-US" dirty="0" err="1"/>
              <a:t>rhoncus</a:t>
            </a:r>
            <a:r>
              <a:rPr lang="en-US" dirty="0"/>
              <a:t> </a:t>
            </a:r>
            <a:r>
              <a:rPr lang="en-US" dirty="0" err="1"/>
              <a:t>suscipit</a:t>
            </a:r>
            <a:r>
              <a:rPr lang="en-US" dirty="0"/>
              <a:t> </a:t>
            </a:r>
            <a:r>
              <a:rPr lang="en-US" dirty="0" err="1"/>
              <a:t>condimentum</a:t>
            </a:r>
            <a:r>
              <a:rPr lang="en-US" dirty="0"/>
              <a:t>. </a:t>
            </a:r>
            <a:r>
              <a:rPr lang="en-US" dirty="0" err="1"/>
              <a:t>Curabitur</a:t>
            </a:r>
            <a:r>
              <a:rPr lang="en-US" dirty="0"/>
              <a:t> at </a:t>
            </a:r>
            <a:r>
              <a:rPr lang="en-US" dirty="0" err="1"/>
              <a:t>consectetur</a:t>
            </a:r>
            <a:r>
              <a:rPr lang="en-US" dirty="0"/>
              <a:t> </a:t>
            </a:r>
            <a:r>
              <a:rPr lang="en-US" dirty="0" err="1"/>
              <a:t>purus</a:t>
            </a:r>
            <a:r>
              <a:rPr lang="en-US" dirty="0"/>
              <a:t>.</a:t>
            </a:r>
          </a:p>
          <a:p>
            <a:pPr lvl="0"/>
            <a:r>
              <a:rPr lang="en-US" dirty="0" err="1"/>
              <a:t>Donec</a:t>
            </a:r>
            <a:r>
              <a:rPr lang="en-US" dirty="0"/>
              <a:t> </a:t>
            </a:r>
            <a:r>
              <a:rPr lang="en-US" dirty="0" err="1"/>
              <a:t>consequat</a:t>
            </a:r>
            <a:r>
              <a:rPr lang="en-US" dirty="0"/>
              <a:t> quam </a:t>
            </a:r>
            <a:r>
              <a:rPr lang="en-US" dirty="0" err="1"/>
              <a:t>diam</a:t>
            </a:r>
            <a:r>
              <a:rPr lang="en-US" dirty="0"/>
              <a:t>, </a:t>
            </a:r>
            <a:r>
              <a:rPr lang="en-US" dirty="0" err="1"/>
              <a:t>ornare</a:t>
            </a:r>
            <a:r>
              <a:rPr lang="en-US" dirty="0"/>
              <a:t> convallis </a:t>
            </a:r>
            <a:r>
              <a:rPr lang="en-US" dirty="0" err="1"/>
              <a:t>leo</a:t>
            </a:r>
            <a:r>
              <a:rPr lang="en-US" dirty="0"/>
              <a:t> </a:t>
            </a:r>
            <a:r>
              <a:rPr lang="en-US" dirty="0" err="1"/>
              <a:t>molestie</a:t>
            </a:r>
            <a:r>
              <a:rPr lang="en-US" dirty="0"/>
              <a:t> at. </a:t>
            </a:r>
            <a:r>
              <a:rPr lang="en-US" dirty="0" err="1"/>
              <a:t>Pellentesque</a:t>
            </a:r>
            <a:r>
              <a:rPr lang="en-US" dirty="0"/>
              <a:t> </a:t>
            </a:r>
            <a:r>
              <a:rPr lang="en-US" dirty="0" err="1"/>
              <a:t>quis</a:t>
            </a:r>
            <a:r>
              <a:rPr lang="en-US" dirty="0"/>
              <a:t> </a:t>
            </a:r>
            <a:r>
              <a:rPr lang="en-US" dirty="0" err="1"/>
              <a:t>erat</a:t>
            </a:r>
            <a:r>
              <a:rPr lang="en-US" dirty="0"/>
              <a:t> dui. </a:t>
            </a:r>
            <a:r>
              <a:rPr lang="en-US" dirty="0" err="1"/>
              <a:t>Phasellus</a:t>
            </a:r>
            <a:r>
              <a:rPr lang="en-US" dirty="0"/>
              <a:t> </a:t>
            </a:r>
            <a:r>
              <a:rPr lang="en-US" dirty="0" err="1"/>
              <a:t>elementum</a:t>
            </a:r>
            <a:r>
              <a:rPr lang="en-US" dirty="0"/>
              <a:t> </a:t>
            </a:r>
            <a:r>
              <a:rPr lang="en-US" dirty="0" err="1"/>
              <a:t>leo</a:t>
            </a:r>
            <a:r>
              <a:rPr lang="en-US" dirty="0"/>
              <a:t> at </a:t>
            </a:r>
            <a:r>
              <a:rPr lang="en-US" dirty="0" err="1"/>
              <a:t>urna</a:t>
            </a:r>
            <a:r>
              <a:rPr lang="en-US" dirty="0"/>
              <a:t> tempus </a:t>
            </a:r>
            <a:r>
              <a:rPr lang="en-US" dirty="0" err="1"/>
              <a:t>porttitor</a:t>
            </a:r>
            <a:r>
              <a:rPr lang="en-US" dirty="0"/>
              <a:t>. </a:t>
            </a:r>
            <a:r>
              <a:rPr lang="en-US" dirty="0" err="1"/>
              <a:t>Mauris</a:t>
            </a:r>
            <a:r>
              <a:rPr lang="en-US" dirty="0"/>
              <a:t> </a:t>
            </a:r>
            <a:r>
              <a:rPr lang="en-US" dirty="0" err="1"/>
              <a:t>rhoncus</a:t>
            </a:r>
            <a:r>
              <a:rPr lang="en-US" dirty="0"/>
              <a:t> ligula </a:t>
            </a:r>
            <a:r>
              <a:rPr lang="en-US" dirty="0" err="1"/>
              <a:t>nibh</a:t>
            </a:r>
            <a:r>
              <a:rPr lang="en-US" dirty="0"/>
              <a:t>, a </a:t>
            </a:r>
            <a:r>
              <a:rPr lang="en-US" dirty="0" err="1"/>
              <a:t>volutpat</a:t>
            </a:r>
            <a:r>
              <a:rPr lang="en-US" dirty="0"/>
              <a:t> </a:t>
            </a:r>
            <a:r>
              <a:rPr lang="en-US" dirty="0" err="1"/>
              <a:t>elit</a:t>
            </a:r>
            <a:r>
              <a:rPr lang="en-US" dirty="0"/>
              <a:t> dictum </a:t>
            </a:r>
            <a:r>
              <a:rPr lang="en-US" dirty="0" err="1"/>
              <a:t>eget</a:t>
            </a:r>
            <a:r>
              <a:rPr lang="en-US" dirty="0"/>
              <a:t>. </a:t>
            </a:r>
            <a:r>
              <a:rPr lang="en-US" dirty="0" err="1"/>
              <a:t>Pellentesque</a:t>
            </a:r>
            <a:r>
              <a:rPr lang="en-US" dirty="0"/>
              <a:t> </a:t>
            </a:r>
            <a:r>
              <a:rPr lang="en-US" dirty="0" err="1"/>
              <a:t>consequat</a:t>
            </a:r>
            <a:r>
              <a:rPr lang="en-US" dirty="0"/>
              <a:t> </a:t>
            </a:r>
            <a:r>
              <a:rPr lang="en-US" dirty="0" err="1"/>
              <a:t>eleifend</a:t>
            </a:r>
            <a:r>
              <a:rPr lang="en-US" dirty="0"/>
              <a:t> </a:t>
            </a:r>
            <a:r>
              <a:rPr lang="en-US" dirty="0" err="1"/>
              <a:t>sapien</a:t>
            </a:r>
            <a:r>
              <a:rPr lang="en-US" dirty="0"/>
              <a:t> id </a:t>
            </a:r>
            <a:r>
              <a:rPr lang="en-US" dirty="0" err="1"/>
              <a:t>mollis</a:t>
            </a:r>
            <a:r>
              <a:rPr lang="en-US" dirty="0"/>
              <a:t>. </a:t>
            </a:r>
            <a:r>
              <a:rPr lang="en-US" dirty="0" err="1"/>
              <a:t>Curabitur</a:t>
            </a:r>
            <a:r>
              <a:rPr lang="en-US" dirty="0"/>
              <a:t> </a:t>
            </a:r>
            <a:r>
              <a:rPr lang="en-US" dirty="0" err="1"/>
              <a:t>malesuada</a:t>
            </a:r>
            <a:r>
              <a:rPr lang="en-US" dirty="0"/>
              <a:t> </a:t>
            </a:r>
            <a:r>
              <a:rPr lang="en-US" dirty="0" err="1"/>
              <a:t>tellus</a:t>
            </a:r>
            <a:r>
              <a:rPr lang="en-US" dirty="0"/>
              <a:t> et </a:t>
            </a:r>
            <a:r>
              <a:rPr lang="en-US" dirty="0" err="1"/>
              <a:t>felis</a:t>
            </a:r>
            <a:r>
              <a:rPr lang="en-US" dirty="0"/>
              <a:t> </a:t>
            </a:r>
            <a:r>
              <a:rPr lang="en-US" dirty="0" err="1"/>
              <a:t>porttitor</a:t>
            </a:r>
            <a:r>
              <a:rPr lang="en-US" dirty="0"/>
              <a:t>, </a:t>
            </a:r>
            <a:r>
              <a:rPr lang="en-US" dirty="0" err="1"/>
              <a:t>quis</a:t>
            </a:r>
            <a:r>
              <a:rPr lang="en-US" dirty="0"/>
              <a:t> </a:t>
            </a:r>
            <a:r>
              <a:rPr lang="en-US" dirty="0" err="1"/>
              <a:t>porttitor</a:t>
            </a:r>
            <a:r>
              <a:rPr lang="en-US" dirty="0"/>
              <a:t> </a:t>
            </a:r>
            <a:r>
              <a:rPr lang="en-US" dirty="0" err="1"/>
              <a:t>eros</a:t>
            </a:r>
            <a:r>
              <a:rPr lang="en-US" dirty="0"/>
              <a:t> </a:t>
            </a:r>
            <a:r>
              <a:rPr lang="en-US" dirty="0" err="1"/>
              <a:t>lacinia</a:t>
            </a:r>
            <a:r>
              <a:rPr lang="en-US" dirty="0"/>
              <a:t>. </a:t>
            </a:r>
            <a:r>
              <a:rPr lang="en-US" dirty="0" err="1"/>
              <a:t>Donec</a:t>
            </a:r>
            <a:r>
              <a:rPr lang="en-US" dirty="0"/>
              <a:t> </a:t>
            </a:r>
            <a:r>
              <a:rPr lang="en-US" dirty="0" err="1"/>
              <a:t>fermentum</a:t>
            </a:r>
            <a:r>
              <a:rPr lang="en-US" dirty="0"/>
              <a:t> et </a:t>
            </a:r>
            <a:r>
              <a:rPr lang="en-US" dirty="0" err="1"/>
              <a:t>velit</a:t>
            </a:r>
            <a:r>
              <a:rPr lang="en-US" dirty="0"/>
              <a:t> </a:t>
            </a:r>
            <a:r>
              <a:rPr lang="en-US" dirty="0" err="1"/>
              <a:t>nec</a:t>
            </a:r>
            <a:r>
              <a:rPr lang="en-US" dirty="0"/>
              <a:t> </a:t>
            </a:r>
            <a:r>
              <a:rPr lang="en-US" dirty="0" err="1"/>
              <a:t>porttitor</a:t>
            </a:r>
            <a:r>
              <a:rPr lang="en-US" dirty="0"/>
              <a:t>. Nunc </a:t>
            </a:r>
            <a:r>
              <a:rPr lang="en-US" dirty="0" err="1"/>
              <a:t>eget</a:t>
            </a:r>
            <a:r>
              <a:rPr lang="en-US" dirty="0"/>
              <a:t> </a:t>
            </a:r>
            <a:r>
              <a:rPr lang="en-US" dirty="0" err="1"/>
              <a:t>ornare</a:t>
            </a:r>
            <a:r>
              <a:rPr lang="en-US" dirty="0"/>
              <a:t> </a:t>
            </a:r>
            <a:r>
              <a:rPr lang="en-US" dirty="0" err="1"/>
              <a:t>enim</a:t>
            </a:r>
            <a:r>
              <a:rPr lang="en-US" dirty="0"/>
              <a:t>, </a:t>
            </a:r>
            <a:r>
              <a:rPr lang="en-US" dirty="0" err="1"/>
              <a:t>sed</a:t>
            </a:r>
            <a:r>
              <a:rPr lang="en-US" dirty="0"/>
              <a:t> </a:t>
            </a:r>
            <a:r>
              <a:rPr lang="en-US" dirty="0" err="1"/>
              <a:t>dignissim</a:t>
            </a:r>
            <a:r>
              <a:rPr lang="en-US" dirty="0"/>
              <a:t> </a:t>
            </a:r>
            <a:r>
              <a:rPr lang="en-US" dirty="0" err="1"/>
              <a:t>enim</a:t>
            </a:r>
            <a:r>
              <a:rPr lang="en-US" dirty="0"/>
              <a:t>. Nunc </a:t>
            </a:r>
            <a:r>
              <a:rPr lang="en-US" dirty="0" err="1"/>
              <a:t>vel</a:t>
            </a:r>
            <a:r>
              <a:rPr lang="en-US" dirty="0"/>
              <a:t> ligula id </a:t>
            </a:r>
            <a:r>
              <a:rPr lang="en-US" dirty="0" err="1"/>
              <a:t>nulla</a:t>
            </a:r>
            <a:r>
              <a:rPr lang="en-US" dirty="0"/>
              <a:t> </a:t>
            </a:r>
            <a:r>
              <a:rPr lang="en-US" dirty="0" err="1"/>
              <a:t>consequat</a:t>
            </a:r>
            <a:r>
              <a:rPr lang="en-US" dirty="0"/>
              <a:t> </a:t>
            </a:r>
            <a:r>
              <a:rPr lang="en-US" dirty="0" err="1"/>
              <a:t>volutpat</a:t>
            </a:r>
            <a:r>
              <a:rPr lang="en-US" dirty="0"/>
              <a:t> id at ipsum. </a:t>
            </a:r>
            <a:r>
              <a:rPr lang="en-US" dirty="0" err="1"/>
              <a:t>Morbi</a:t>
            </a:r>
            <a:r>
              <a:rPr lang="en-US" dirty="0"/>
              <a:t> </a:t>
            </a:r>
            <a:r>
              <a:rPr lang="en-US" dirty="0" err="1"/>
              <a:t>sed</a:t>
            </a:r>
            <a:r>
              <a:rPr lang="en-US" dirty="0"/>
              <a:t> </a:t>
            </a:r>
            <a:r>
              <a:rPr lang="en-US" dirty="0" err="1"/>
              <a:t>porttitor</a:t>
            </a:r>
            <a:r>
              <a:rPr lang="en-US" dirty="0"/>
              <a:t> ex.</a:t>
            </a:r>
          </a:p>
          <a:p>
            <a:pPr lvl="0"/>
            <a:r>
              <a:rPr lang="en-US" dirty="0"/>
              <a:t>In ex </a:t>
            </a:r>
            <a:r>
              <a:rPr lang="en-US" dirty="0" err="1"/>
              <a:t>ex</a:t>
            </a:r>
            <a:r>
              <a:rPr lang="en-US" dirty="0"/>
              <a:t>, </a:t>
            </a:r>
            <a:r>
              <a:rPr lang="en-US" dirty="0" err="1"/>
              <a:t>mollis</a:t>
            </a:r>
            <a:r>
              <a:rPr lang="en-US" dirty="0"/>
              <a:t> vitae </a:t>
            </a:r>
            <a:r>
              <a:rPr lang="en-US" dirty="0" err="1"/>
              <a:t>eros</a:t>
            </a:r>
            <a:r>
              <a:rPr lang="en-US" dirty="0"/>
              <a:t> </a:t>
            </a:r>
            <a:r>
              <a:rPr lang="en-US" dirty="0" err="1"/>
              <a:t>nec</a:t>
            </a:r>
            <a:r>
              <a:rPr lang="en-US" dirty="0"/>
              <a:t>, </a:t>
            </a:r>
            <a:r>
              <a:rPr lang="en-US" dirty="0" err="1"/>
              <a:t>blandit</a:t>
            </a:r>
            <a:r>
              <a:rPr lang="en-US" dirty="0"/>
              <a:t> </a:t>
            </a:r>
            <a:r>
              <a:rPr lang="en-US" dirty="0" err="1"/>
              <a:t>rutrum</a:t>
            </a:r>
            <a:endParaRPr lang="en-US" dirty="0"/>
          </a:p>
        </p:txBody>
      </p:sp>
      <p:sp>
        <p:nvSpPr>
          <p:cNvPr id="76" name="Text Placeholder 75"/>
          <p:cNvSpPr>
            <a:spLocks noGrp="1"/>
          </p:cNvSpPr>
          <p:nvPr>
            <p:ph type="body" sz="quarter" idx="17" hasCustomPrompt="1"/>
          </p:nvPr>
        </p:nvSpPr>
        <p:spPr>
          <a:xfrm>
            <a:off x="0" y="40211508"/>
            <a:ext cx="22240427" cy="2480733"/>
          </a:xfrm>
          <a:gradFill flip="none" rotWithShape="1">
            <a:gsLst>
              <a:gs pos="77000">
                <a:schemeClr val="tx1"/>
              </a:gs>
              <a:gs pos="0">
                <a:schemeClr val="accent5">
                  <a:lumMod val="50000"/>
                </a:schemeClr>
              </a:gs>
              <a:gs pos="100000">
                <a:schemeClr val="accent5"/>
              </a:gs>
            </a:gsLst>
            <a:path path="circle">
              <a:fillToRect l="100000" t="100000"/>
            </a:path>
            <a:tileRect r="-100000" b="-100000"/>
          </a:gradFill>
        </p:spPr>
        <p:txBody>
          <a:bodyPr anchor="ctr">
            <a:normAutofit/>
          </a:bodyPr>
          <a:lstStyle>
            <a:lvl1pPr marL="0" indent="0" algn="ctr">
              <a:buNone/>
              <a:defRPr sz="2500" baseline="0">
                <a:solidFill>
                  <a:schemeClr val="bg1"/>
                </a:solidFill>
                <a:latin typeface="Times New Roman" panose="02020603050405020304" pitchFamily="18" charset="0"/>
                <a:cs typeface="Times New Roman" panose="02020603050405020304" pitchFamily="18" charset="0"/>
              </a:defRPr>
            </a:lvl1pPr>
          </a:lstStyle>
          <a:p>
            <a:pPr lvl="0"/>
            <a:r>
              <a:rPr lang="en-US" dirty="0"/>
              <a:t>Contact Information Goes here; Write Department’s full name; house no. and street name, then city, state and zip code. Also additional email addresses and URLs. </a:t>
            </a:r>
          </a:p>
        </p:txBody>
      </p:sp>
      <p:sp>
        <p:nvSpPr>
          <p:cNvPr id="78" name="Frame 77"/>
          <p:cNvSpPr/>
          <p:nvPr userDrawn="1"/>
        </p:nvSpPr>
        <p:spPr>
          <a:xfrm>
            <a:off x="0" y="0"/>
            <a:ext cx="30267275" cy="42794238"/>
          </a:xfrm>
          <a:prstGeom prst="frame">
            <a:avLst>
              <a:gd name="adj1" fmla="val 7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userDrawn="1"/>
        </p:nvSpPr>
        <p:spPr>
          <a:xfrm>
            <a:off x="0" y="0"/>
            <a:ext cx="30267275" cy="1129552"/>
          </a:xfrm>
          <a:prstGeom prst="rect">
            <a:avLst/>
          </a:prstGeom>
          <a:gradFill flip="none" rotWithShape="1">
            <a:gsLst>
              <a:gs pos="23000">
                <a:schemeClr val="tx1"/>
              </a:gs>
              <a:gs pos="48000">
                <a:schemeClr val="accent5"/>
              </a:gs>
              <a:gs pos="0">
                <a:schemeClr val="accent5">
                  <a:lumMod val="60000"/>
                  <a:lumOff val="40000"/>
                </a:schemeClr>
              </a:gs>
            </a:gsLst>
            <a:path path="circle">
              <a:fillToRect t="100000" r="100000"/>
            </a:path>
            <a:tileRect l="-100000" b="-100000"/>
          </a:gradFill>
        </p:spPr>
        <p:txBody>
          <a:bodyPr vert="horz" lIns="91440" tIns="45720" rIns="91440" bIns="45720" rtlCol="0" anchor="ctr">
            <a:normAutofit/>
          </a:bodyPr>
          <a:lstStyle/>
          <a:p>
            <a:pPr lvl="0" indent="0" algn="ctr" defTabSz="3026755">
              <a:lnSpc>
                <a:spcPct val="90000"/>
              </a:lnSpc>
              <a:spcBef>
                <a:spcPts val="3310"/>
              </a:spcBef>
              <a:buFont typeface="Arial" panose="020B0604020202020204" pitchFamily="34" charset="0"/>
              <a:buNone/>
            </a:pPr>
            <a:endParaRPr lang="en-US" sz="2500" baseline="0">
              <a:solidFill>
                <a:schemeClr val="bg1"/>
              </a:solidFill>
              <a:latin typeface="Times New Roman" panose="02020603050405020304" pitchFamily="18" charset="0"/>
              <a:cs typeface="Times New Roman" panose="02020603050405020304" pitchFamily="18" charset="0"/>
            </a:endParaRPr>
          </a:p>
        </p:txBody>
      </p:sp>
      <p:sp>
        <p:nvSpPr>
          <p:cNvPr id="25" name="Rounded Rectangle 24"/>
          <p:cNvSpPr/>
          <p:nvPr userDrawn="1"/>
        </p:nvSpPr>
        <p:spPr>
          <a:xfrm>
            <a:off x="20788128" y="279212"/>
            <a:ext cx="8781364" cy="1397188"/>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endParaRPr lang="en-US" sz="3200" b="1" dirty="0">
              <a:solidFill>
                <a:schemeClr val="accent3">
                  <a:lumMod val="50000"/>
                </a:schemeClr>
              </a:solidFill>
              <a:latin typeface="Arial Narrow" panose="020B0606020202030204" pitchFamily="34" charset="0"/>
            </a:endParaRPr>
          </a:p>
        </p:txBody>
      </p:sp>
      <p:sp>
        <p:nvSpPr>
          <p:cNvPr id="2" name="Title 1"/>
          <p:cNvSpPr>
            <a:spLocks noGrp="1"/>
          </p:cNvSpPr>
          <p:nvPr>
            <p:ph type="title" hasCustomPrompt="1"/>
          </p:nvPr>
        </p:nvSpPr>
        <p:spPr>
          <a:xfrm>
            <a:off x="1" y="1129551"/>
            <a:ext cx="30267274" cy="3012141"/>
          </a:xfrm>
          <a:solidFill>
            <a:schemeClr val="accent5">
              <a:lumMod val="50000"/>
            </a:schemeClr>
          </a:solidFill>
          <a:ln>
            <a:noFill/>
          </a:ln>
        </p:spPr>
        <p:txBody>
          <a:bodyPr lIns="1005840">
            <a:normAutofit/>
          </a:bodyPr>
          <a:lstStyle>
            <a:lvl1pPr algn="ctr">
              <a:defRPr sz="8000" b="0" baseline="0">
                <a:solidFill>
                  <a:schemeClr val="accent5">
                    <a:lumMod val="20000"/>
                    <a:lumOff val="80000"/>
                  </a:schemeClr>
                </a:solidFill>
                <a:effectLst/>
                <a:latin typeface="Arial" panose="020B0604020202020204" pitchFamily="34" charset="0"/>
                <a:cs typeface="Arial" panose="020B0604020202020204" pitchFamily="34" charset="0"/>
              </a:defRPr>
            </a:lvl1pPr>
          </a:lstStyle>
          <a:p>
            <a:r>
              <a:rPr lang="en-US" dirty="0"/>
              <a:t>Poster Title Here. May go up to two lines. Keep negative space (padding) around the title.</a:t>
            </a:r>
          </a:p>
        </p:txBody>
      </p:sp>
      <p:sp>
        <p:nvSpPr>
          <p:cNvPr id="8" name="Picture Placeholder 7"/>
          <p:cNvSpPr>
            <a:spLocks noGrp="1"/>
          </p:cNvSpPr>
          <p:nvPr>
            <p:ph type="pic" sz="quarter" idx="11" hasCustomPrompt="1"/>
          </p:nvPr>
        </p:nvSpPr>
        <p:spPr>
          <a:xfrm>
            <a:off x="22314367" y="40288276"/>
            <a:ext cx="3657600" cy="2286000"/>
          </a:xfrm>
          <a:solidFill>
            <a:schemeClr val="accent5">
              <a:lumMod val="60000"/>
              <a:lumOff val="40000"/>
            </a:schemeClr>
          </a:solidFill>
        </p:spPr>
        <p:txBody>
          <a:bodyPr>
            <a:noAutofit/>
          </a:bodyPr>
          <a:lstStyle>
            <a:lvl1pPr marL="0" indent="0" algn="ctr">
              <a:buNone/>
              <a:defRPr sz="4400"/>
            </a:lvl1pPr>
          </a:lstStyle>
          <a:p>
            <a:r>
              <a:rPr lang="en-US" dirty="0"/>
              <a:t>University Logo Here</a:t>
            </a:r>
          </a:p>
        </p:txBody>
      </p:sp>
      <p:sp>
        <p:nvSpPr>
          <p:cNvPr id="10" name="Text Placeholder 9"/>
          <p:cNvSpPr>
            <a:spLocks noGrp="1"/>
          </p:cNvSpPr>
          <p:nvPr>
            <p:ph type="body" sz="quarter" idx="19"/>
          </p:nvPr>
        </p:nvSpPr>
        <p:spPr>
          <a:xfrm>
            <a:off x="10349603" y="17444182"/>
            <a:ext cx="9601200" cy="22547364"/>
          </a:xfrm>
          <a:solidFill>
            <a:schemeClr val="accent4">
              <a:lumMod val="20000"/>
              <a:lumOff val="8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28" name="Text Placeholder 27"/>
          <p:cNvSpPr>
            <a:spLocks noGrp="1"/>
          </p:cNvSpPr>
          <p:nvPr>
            <p:ph type="body" sz="quarter" idx="20"/>
          </p:nvPr>
        </p:nvSpPr>
        <p:spPr>
          <a:xfrm>
            <a:off x="20227717" y="6292400"/>
            <a:ext cx="9601200" cy="33699146"/>
          </a:xfrm>
          <a:solidFill>
            <a:schemeClr val="accent4">
              <a:lumMod val="20000"/>
              <a:lumOff val="80000"/>
              <a:alpha val="50000"/>
            </a:schemeClr>
          </a:solidFill>
        </p:spPr>
        <p:txBody>
          <a:bodyPr lIns="365760" rIns="365760">
            <a:noAutofit/>
          </a:bodyPr>
          <a:lstStyle>
            <a:lvl1pPr marL="0" indent="0" algn="just">
              <a:lnSpc>
                <a:spcPct val="120000"/>
              </a:lnSpc>
              <a:buNone/>
              <a:defRPr sz="3500">
                <a:latin typeface="Arial" panose="020B0604020202020204" pitchFamily="34" charset="0"/>
                <a:cs typeface="Arial" panose="020B0604020202020204" pitchFamily="34" charset="0"/>
              </a:defRPr>
            </a:lvl1pPr>
          </a:lstStyle>
          <a:p>
            <a:pPr lvl="0"/>
            <a:r>
              <a:rPr lang="en-US" dirty="0"/>
              <a:t>Edit Master text styles</a:t>
            </a:r>
          </a:p>
        </p:txBody>
      </p:sp>
      <p:sp>
        <p:nvSpPr>
          <p:cNvPr id="30" name="Text Placeholder 29"/>
          <p:cNvSpPr>
            <a:spLocks noGrp="1"/>
          </p:cNvSpPr>
          <p:nvPr>
            <p:ph type="body" sz="quarter" idx="21" hasCustomPrompt="1"/>
          </p:nvPr>
        </p:nvSpPr>
        <p:spPr>
          <a:xfrm>
            <a:off x="21031200" y="469900"/>
            <a:ext cx="8204200" cy="660400"/>
          </a:xfrm>
        </p:spPr>
        <p:txBody>
          <a:bodyPr>
            <a:noAutofit/>
          </a:bodyPr>
          <a:lstStyle>
            <a:lvl1pPr marL="0" indent="0" algn="ctr">
              <a:buNone/>
              <a:defRPr sz="3500">
                <a:solidFill>
                  <a:schemeClr val="accent5">
                    <a:lumMod val="50000"/>
                  </a:schemeClr>
                </a:solidFill>
                <a:latin typeface="Arial Narrow" panose="020B0606020202030204" pitchFamily="34" charset="0"/>
                <a:cs typeface="Arial" panose="020B0604020202020204" pitchFamily="34" charset="0"/>
              </a:defRPr>
            </a:lvl1pPr>
          </a:lstStyle>
          <a:p>
            <a:pPr lvl="0"/>
            <a:r>
              <a:rPr lang="en-US" dirty="0"/>
              <a:t>Poster Show Event name and Poster No.</a:t>
            </a:r>
          </a:p>
        </p:txBody>
      </p:sp>
    </p:spTree>
    <p:extLst>
      <p:ext uri="{BB962C8B-B14F-4D97-AF65-F5344CB8AC3E}">
        <p14:creationId xmlns:p14="http://schemas.microsoft.com/office/powerpoint/2010/main" val="256786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W TO USE">
    <p:spTree>
      <p:nvGrpSpPr>
        <p:cNvPr id="1" name=""/>
        <p:cNvGrpSpPr/>
        <p:nvPr/>
      </p:nvGrpSpPr>
      <p:grpSpPr>
        <a:xfrm>
          <a:off x="0" y="0"/>
          <a:ext cx="0" cy="0"/>
          <a:chOff x="0" y="0"/>
          <a:chExt cx="0" cy="0"/>
        </a:xfrm>
      </p:grpSpPr>
      <p:sp>
        <p:nvSpPr>
          <p:cNvPr id="2" name="TextBox 1"/>
          <p:cNvSpPr txBox="1"/>
          <p:nvPr userDrawn="1"/>
        </p:nvSpPr>
        <p:spPr>
          <a:xfrm>
            <a:off x="-21176700" y="18308680"/>
            <a:ext cx="1555234"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Title</a:t>
            </a:r>
          </a:p>
        </p:txBody>
      </p:sp>
      <p:sp>
        <p:nvSpPr>
          <p:cNvPr id="3" name="TextBox 2"/>
          <p:cNvSpPr txBox="1"/>
          <p:nvPr userDrawn="1"/>
        </p:nvSpPr>
        <p:spPr>
          <a:xfrm>
            <a:off x="-21176700" y="19139677"/>
            <a:ext cx="288399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abstract</a:t>
            </a:r>
          </a:p>
        </p:txBody>
      </p:sp>
      <p:sp>
        <p:nvSpPr>
          <p:cNvPr id="4" name="TextBox 3"/>
          <p:cNvSpPr txBox="1"/>
          <p:nvPr userDrawn="1"/>
        </p:nvSpPr>
        <p:spPr>
          <a:xfrm>
            <a:off x="-21176700" y="19970674"/>
            <a:ext cx="3824188"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introduction</a:t>
            </a:r>
          </a:p>
        </p:txBody>
      </p:sp>
      <p:sp>
        <p:nvSpPr>
          <p:cNvPr id="5" name="TextBox 4"/>
          <p:cNvSpPr txBox="1"/>
          <p:nvPr userDrawn="1"/>
        </p:nvSpPr>
        <p:spPr>
          <a:xfrm>
            <a:off x="-21176700" y="20801671"/>
            <a:ext cx="6796861"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Materials   And   Methods</a:t>
            </a:r>
          </a:p>
        </p:txBody>
      </p:sp>
      <p:sp>
        <p:nvSpPr>
          <p:cNvPr id="6" name="TextBox 5"/>
          <p:cNvSpPr txBox="1"/>
          <p:nvPr userDrawn="1"/>
        </p:nvSpPr>
        <p:spPr>
          <a:xfrm>
            <a:off x="-21176700" y="21632668"/>
            <a:ext cx="234622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results</a:t>
            </a:r>
          </a:p>
        </p:txBody>
      </p:sp>
      <p:sp>
        <p:nvSpPr>
          <p:cNvPr id="7" name="TextBox 6"/>
          <p:cNvSpPr txBox="1"/>
          <p:nvPr userDrawn="1"/>
        </p:nvSpPr>
        <p:spPr>
          <a:xfrm>
            <a:off x="-21176700" y="22463665"/>
            <a:ext cx="366376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Conclusions</a:t>
            </a:r>
          </a:p>
        </p:txBody>
      </p:sp>
      <p:sp>
        <p:nvSpPr>
          <p:cNvPr id="8" name="TextBox 7"/>
          <p:cNvSpPr txBox="1"/>
          <p:nvPr userDrawn="1"/>
        </p:nvSpPr>
        <p:spPr>
          <a:xfrm>
            <a:off x="-21176700" y="23294662"/>
            <a:ext cx="335547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References</a:t>
            </a:r>
          </a:p>
        </p:txBody>
      </p:sp>
      <p:sp>
        <p:nvSpPr>
          <p:cNvPr id="9" name="TextBox 8"/>
          <p:cNvSpPr txBox="1"/>
          <p:nvPr userDrawn="1"/>
        </p:nvSpPr>
        <p:spPr>
          <a:xfrm>
            <a:off x="-21176700" y="24125659"/>
            <a:ext cx="538320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Acknowledgments</a:t>
            </a:r>
          </a:p>
        </p:txBody>
      </p:sp>
      <p:sp>
        <p:nvSpPr>
          <p:cNvPr id="10" name="TextBox 9"/>
          <p:cNvSpPr txBox="1"/>
          <p:nvPr userDrawn="1"/>
        </p:nvSpPr>
        <p:spPr>
          <a:xfrm>
            <a:off x="-21176700" y="24956656"/>
            <a:ext cx="620292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dirty="0">
                <a:latin typeface="Bebas" pitchFamily="2" charset="0"/>
              </a:rPr>
              <a:t>Contact   Information</a:t>
            </a:r>
          </a:p>
        </p:txBody>
      </p:sp>
      <p:sp>
        <p:nvSpPr>
          <p:cNvPr id="11" name="TextBox 10"/>
          <p:cNvSpPr txBox="1"/>
          <p:nvPr userDrawn="1"/>
        </p:nvSpPr>
        <p:spPr>
          <a:xfrm>
            <a:off x="-21176700" y="26535105"/>
            <a:ext cx="1555234"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Title</a:t>
            </a:r>
          </a:p>
        </p:txBody>
      </p:sp>
      <p:sp>
        <p:nvSpPr>
          <p:cNvPr id="12" name="TextBox 11"/>
          <p:cNvSpPr txBox="1"/>
          <p:nvPr userDrawn="1"/>
        </p:nvSpPr>
        <p:spPr>
          <a:xfrm>
            <a:off x="-21176700" y="27366102"/>
            <a:ext cx="288399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abstract</a:t>
            </a:r>
          </a:p>
        </p:txBody>
      </p:sp>
      <p:sp>
        <p:nvSpPr>
          <p:cNvPr id="13" name="TextBox 12"/>
          <p:cNvSpPr txBox="1"/>
          <p:nvPr userDrawn="1"/>
        </p:nvSpPr>
        <p:spPr>
          <a:xfrm>
            <a:off x="-21176700" y="28197099"/>
            <a:ext cx="3824188"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introduction</a:t>
            </a:r>
          </a:p>
        </p:txBody>
      </p:sp>
      <p:sp>
        <p:nvSpPr>
          <p:cNvPr id="14" name="TextBox 13"/>
          <p:cNvSpPr txBox="1"/>
          <p:nvPr userDrawn="1"/>
        </p:nvSpPr>
        <p:spPr>
          <a:xfrm>
            <a:off x="-21176700" y="29028096"/>
            <a:ext cx="6796861"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Materials   And   Methods</a:t>
            </a:r>
          </a:p>
        </p:txBody>
      </p:sp>
      <p:sp>
        <p:nvSpPr>
          <p:cNvPr id="15" name="TextBox 14"/>
          <p:cNvSpPr txBox="1"/>
          <p:nvPr userDrawn="1"/>
        </p:nvSpPr>
        <p:spPr>
          <a:xfrm>
            <a:off x="-21176700" y="29859093"/>
            <a:ext cx="234622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results</a:t>
            </a:r>
          </a:p>
        </p:txBody>
      </p:sp>
      <p:sp>
        <p:nvSpPr>
          <p:cNvPr id="16" name="TextBox 15"/>
          <p:cNvSpPr txBox="1"/>
          <p:nvPr userDrawn="1"/>
        </p:nvSpPr>
        <p:spPr>
          <a:xfrm>
            <a:off x="-21176700" y="30690090"/>
            <a:ext cx="366376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Conclusions</a:t>
            </a:r>
          </a:p>
        </p:txBody>
      </p:sp>
      <p:sp>
        <p:nvSpPr>
          <p:cNvPr id="17" name="TextBox 16"/>
          <p:cNvSpPr txBox="1"/>
          <p:nvPr userDrawn="1"/>
        </p:nvSpPr>
        <p:spPr>
          <a:xfrm>
            <a:off x="-21176700" y="31521087"/>
            <a:ext cx="335547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References</a:t>
            </a:r>
          </a:p>
        </p:txBody>
      </p:sp>
      <p:sp>
        <p:nvSpPr>
          <p:cNvPr id="18" name="TextBox 17"/>
          <p:cNvSpPr txBox="1"/>
          <p:nvPr userDrawn="1"/>
        </p:nvSpPr>
        <p:spPr>
          <a:xfrm>
            <a:off x="-21176700" y="32352084"/>
            <a:ext cx="538320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Acknowledgments</a:t>
            </a:r>
          </a:p>
        </p:txBody>
      </p:sp>
      <p:sp>
        <p:nvSpPr>
          <p:cNvPr id="19" name="TextBox 18"/>
          <p:cNvSpPr txBox="1"/>
          <p:nvPr userDrawn="1"/>
        </p:nvSpPr>
        <p:spPr>
          <a:xfrm>
            <a:off x="-21176700" y="33183081"/>
            <a:ext cx="620292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dirty="0">
                <a:solidFill>
                  <a:srgbClr val="C00000"/>
                </a:solidFill>
                <a:latin typeface="Bebas" pitchFamily="2" charset="0"/>
              </a:rPr>
              <a:t>Contact   Information</a:t>
            </a:r>
          </a:p>
        </p:txBody>
      </p:sp>
      <p:pic>
        <p:nvPicPr>
          <p:cNvPr id="20" name="Picture 19"/>
          <p:cNvPicPr>
            <a:picLocks noChangeAspect="1"/>
          </p:cNvPicPr>
          <p:nvPr userDrawn="1"/>
        </p:nvPicPr>
        <p:blipFill>
          <a:blip r:embed="rId2"/>
          <a:stretch>
            <a:fillRect/>
          </a:stretch>
        </p:blipFill>
        <p:spPr>
          <a:xfrm>
            <a:off x="-9213853" y="19751135"/>
            <a:ext cx="2206943" cy="1390008"/>
          </a:xfrm>
          <a:prstGeom prst="rect">
            <a:avLst/>
          </a:prstGeom>
        </p:spPr>
      </p:pic>
      <p:pic>
        <p:nvPicPr>
          <p:cNvPr id="21" name="Picture 20"/>
          <p:cNvPicPr>
            <a:picLocks noChangeAspect="1"/>
          </p:cNvPicPr>
          <p:nvPr userDrawn="1"/>
        </p:nvPicPr>
        <p:blipFill>
          <a:blip r:embed="rId3"/>
          <a:stretch>
            <a:fillRect/>
          </a:stretch>
        </p:blipFill>
        <p:spPr>
          <a:xfrm>
            <a:off x="-9444608" y="20574548"/>
            <a:ext cx="3523793" cy="1383912"/>
          </a:xfrm>
          <a:prstGeom prst="rect">
            <a:avLst/>
          </a:prstGeom>
        </p:spPr>
      </p:pic>
      <p:pic>
        <p:nvPicPr>
          <p:cNvPr id="22" name="Picture 21"/>
          <p:cNvPicPr>
            <a:picLocks noChangeAspect="1"/>
          </p:cNvPicPr>
          <p:nvPr userDrawn="1"/>
        </p:nvPicPr>
        <p:blipFill>
          <a:blip r:embed="rId4"/>
          <a:stretch>
            <a:fillRect/>
          </a:stretch>
        </p:blipFill>
        <p:spPr>
          <a:xfrm>
            <a:off x="-10307723" y="21266504"/>
            <a:ext cx="4462659" cy="1383912"/>
          </a:xfrm>
          <a:prstGeom prst="rect">
            <a:avLst/>
          </a:prstGeom>
        </p:spPr>
      </p:pic>
      <p:pic>
        <p:nvPicPr>
          <p:cNvPr id="23" name="Picture 22"/>
          <p:cNvPicPr>
            <a:picLocks noChangeAspect="1"/>
          </p:cNvPicPr>
          <p:nvPr userDrawn="1"/>
        </p:nvPicPr>
        <p:blipFill>
          <a:blip r:embed="rId5"/>
          <a:stretch>
            <a:fillRect/>
          </a:stretch>
        </p:blipFill>
        <p:spPr>
          <a:xfrm>
            <a:off x="-12296677" y="22010907"/>
            <a:ext cx="7401185" cy="1390008"/>
          </a:xfrm>
          <a:prstGeom prst="rect">
            <a:avLst/>
          </a:prstGeom>
        </p:spPr>
      </p:pic>
      <p:pic>
        <p:nvPicPr>
          <p:cNvPr id="24" name="Picture 23"/>
          <p:cNvPicPr>
            <a:picLocks noChangeAspect="1"/>
          </p:cNvPicPr>
          <p:nvPr userDrawn="1"/>
        </p:nvPicPr>
        <p:blipFill>
          <a:blip r:embed="rId6"/>
          <a:stretch>
            <a:fillRect/>
          </a:stretch>
        </p:blipFill>
        <p:spPr>
          <a:xfrm>
            <a:off x="-7970531" y="22755310"/>
            <a:ext cx="2987299" cy="1390008"/>
          </a:xfrm>
          <a:prstGeom prst="rect">
            <a:avLst/>
          </a:prstGeom>
        </p:spPr>
      </p:pic>
      <p:pic>
        <p:nvPicPr>
          <p:cNvPr id="25" name="Picture 24"/>
          <p:cNvPicPr>
            <a:picLocks noChangeAspect="1"/>
          </p:cNvPicPr>
          <p:nvPr userDrawn="1"/>
        </p:nvPicPr>
        <p:blipFill>
          <a:blip r:embed="rId7"/>
          <a:stretch>
            <a:fillRect/>
          </a:stretch>
        </p:blipFill>
        <p:spPr>
          <a:xfrm>
            <a:off x="-9392235" y="23520848"/>
            <a:ext cx="4304149" cy="1383912"/>
          </a:xfrm>
          <a:prstGeom prst="rect">
            <a:avLst/>
          </a:prstGeom>
        </p:spPr>
      </p:pic>
      <p:pic>
        <p:nvPicPr>
          <p:cNvPr id="26" name="Picture 25"/>
          <p:cNvPicPr>
            <a:picLocks noChangeAspect="1"/>
          </p:cNvPicPr>
          <p:nvPr userDrawn="1"/>
        </p:nvPicPr>
        <p:blipFill>
          <a:blip r:embed="rId8"/>
          <a:stretch>
            <a:fillRect/>
          </a:stretch>
        </p:blipFill>
        <p:spPr>
          <a:xfrm>
            <a:off x="-9411077" y="24390126"/>
            <a:ext cx="3974937" cy="1390008"/>
          </a:xfrm>
          <a:prstGeom prst="rect">
            <a:avLst/>
          </a:prstGeom>
        </p:spPr>
      </p:pic>
      <p:pic>
        <p:nvPicPr>
          <p:cNvPr id="27" name="Picture 26"/>
          <p:cNvPicPr>
            <a:picLocks noChangeAspect="1"/>
          </p:cNvPicPr>
          <p:nvPr userDrawn="1"/>
        </p:nvPicPr>
        <p:blipFill>
          <a:blip r:embed="rId9"/>
          <a:stretch>
            <a:fillRect/>
          </a:stretch>
        </p:blipFill>
        <p:spPr>
          <a:xfrm>
            <a:off x="-11459966" y="25112308"/>
            <a:ext cx="6005080" cy="1390008"/>
          </a:xfrm>
          <a:prstGeom prst="rect">
            <a:avLst/>
          </a:prstGeom>
        </p:spPr>
      </p:pic>
      <p:pic>
        <p:nvPicPr>
          <p:cNvPr id="28" name="Picture 27"/>
          <p:cNvPicPr>
            <a:picLocks noChangeAspect="1"/>
          </p:cNvPicPr>
          <p:nvPr userDrawn="1"/>
        </p:nvPicPr>
        <p:blipFill>
          <a:blip r:embed="rId10"/>
          <a:stretch>
            <a:fillRect/>
          </a:stretch>
        </p:blipFill>
        <p:spPr>
          <a:xfrm>
            <a:off x="-11878874" y="25949401"/>
            <a:ext cx="6614733" cy="1383912"/>
          </a:xfrm>
          <a:prstGeom prst="rect">
            <a:avLst/>
          </a:prstGeom>
        </p:spPr>
      </p:pic>
      <p:pic>
        <p:nvPicPr>
          <p:cNvPr id="29" name="Picture 28"/>
          <p:cNvPicPr>
            <a:picLocks noChangeAspect="1"/>
          </p:cNvPicPr>
          <p:nvPr userDrawn="1"/>
        </p:nvPicPr>
        <p:blipFill rotWithShape="1">
          <a:blip r:embed="rId11">
            <a:duotone>
              <a:schemeClr val="accent5">
                <a:shade val="45000"/>
                <a:satMod val="135000"/>
              </a:schemeClr>
              <a:prstClr val="white"/>
            </a:duotone>
          </a:blip>
          <a:srcRect l="16876" t="16526" r="14070" b="31853"/>
          <a:stretch/>
        </p:blipFill>
        <p:spPr>
          <a:xfrm>
            <a:off x="-10488580" y="8835090"/>
            <a:ext cx="1524000" cy="714375"/>
          </a:xfrm>
          <a:prstGeom prst="rect">
            <a:avLst/>
          </a:prstGeom>
        </p:spPr>
      </p:pic>
      <p:pic>
        <p:nvPicPr>
          <p:cNvPr id="30" name="Picture 29"/>
          <p:cNvPicPr>
            <a:picLocks noChangeAspect="1"/>
          </p:cNvPicPr>
          <p:nvPr userDrawn="1"/>
        </p:nvPicPr>
        <p:blipFill rotWithShape="1">
          <a:blip r:embed="rId12">
            <a:duotone>
              <a:schemeClr val="accent5">
                <a:shade val="45000"/>
                <a:satMod val="135000"/>
              </a:schemeClr>
              <a:prstClr val="white"/>
            </a:duotone>
          </a:blip>
          <a:srcRect l="9987" t="18244" r="11895" b="33103"/>
          <a:stretch/>
        </p:blipFill>
        <p:spPr>
          <a:xfrm>
            <a:off x="-8526431" y="8873190"/>
            <a:ext cx="2752725" cy="676275"/>
          </a:xfrm>
          <a:prstGeom prst="rect">
            <a:avLst/>
          </a:prstGeom>
        </p:spPr>
      </p:pic>
      <p:pic>
        <p:nvPicPr>
          <p:cNvPr id="31" name="Picture 30"/>
          <p:cNvPicPr>
            <a:picLocks noChangeAspect="1"/>
          </p:cNvPicPr>
          <p:nvPr userDrawn="1"/>
        </p:nvPicPr>
        <p:blipFill rotWithShape="1">
          <a:blip r:embed="rId13">
            <a:duotone>
              <a:schemeClr val="accent5">
                <a:shade val="45000"/>
                <a:satMod val="135000"/>
              </a:schemeClr>
              <a:prstClr val="white"/>
            </a:duotone>
          </a:blip>
          <a:srcRect l="8219" t="19306" r="8326" b="32726"/>
          <a:stretch/>
        </p:blipFill>
        <p:spPr>
          <a:xfrm>
            <a:off x="-5240306" y="8882714"/>
            <a:ext cx="3724275" cy="666751"/>
          </a:xfrm>
          <a:prstGeom prst="rect">
            <a:avLst/>
          </a:prstGeom>
        </p:spPr>
      </p:pic>
      <p:pic>
        <p:nvPicPr>
          <p:cNvPr id="32" name="Picture 31"/>
          <p:cNvPicPr>
            <a:picLocks noChangeAspect="1"/>
          </p:cNvPicPr>
          <p:nvPr userDrawn="1"/>
        </p:nvPicPr>
        <p:blipFill rotWithShape="1">
          <a:blip r:embed="rId14">
            <a:duotone>
              <a:schemeClr val="accent5">
                <a:shade val="45000"/>
                <a:satMod val="135000"/>
              </a:schemeClr>
              <a:prstClr val="white"/>
            </a:duotone>
          </a:blip>
          <a:srcRect l="4806" t="16961" r="5108" b="30043"/>
          <a:stretch/>
        </p:blipFill>
        <p:spPr>
          <a:xfrm>
            <a:off x="-10355231" y="9901891"/>
            <a:ext cx="6667500" cy="733426"/>
          </a:xfrm>
          <a:prstGeom prst="rect">
            <a:avLst/>
          </a:prstGeom>
        </p:spPr>
      </p:pic>
      <p:pic>
        <p:nvPicPr>
          <p:cNvPr id="33" name="Picture 32"/>
          <p:cNvPicPr>
            <a:picLocks noChangeAspect="1"/>
          </p:cNvPicPr>
          <p:nvPr userDrawn="1"/>
        </p:nvPicPr>
        <p:blipFill rotWithShape="1">
          <a:blip r:embed="rId15">
            <a:duotone>
              <a:schemeClr val="accent5">
                <a:shade val="45000"/>
                <a:satMod val="135000"/>
              </a:schemeClr>
              <a:prstClr val="white"/>
            </a:duotone>
          </a:blip>
          <a:srcRect l="11769" t="16603" r="12345" b="32689"/>
          <a:stretch/>
        </p:blipFill>
        <p:spPr>
          <a:xfrm>
            <a:off x="-3059080" y="9949516"/>
            <a:ext cx="2266950" cy="704850"/>
          </a:xfrm>
          <a:prstGeom prst="rect">
            <a:avLst/>
          </a:prstGeom>
        </p:spPr>
      </p:pic>
      <p:pic>
        <p:nvPicPr>
          <p:cNvPr id="34" name="Picture 33"/>
          <p:cNvPicPr>
            <a:picLocks noChangeAspect="1"/>
          </p:cNvPicPr>
          <p:nvPr userDrawn="1"/>
        </p:nvPicPr>
        <p:blipFill rotWithShape="1">
          <a:blip r:embed="rId15">
            <a:duotone>
              <a:schemeClr val="accent5">
                <a:shade val="45000"/>
                <a:satMod val="135000"/>
              </a:schemeClr>
              <a:prstClr val="white"/>
            </a:duotone>
          </a:blip>
          <a:srcRect l="11723" t="17864" r="13348" b="30742"/>
          <a:stretch/>
        </p:blipFill>
        <p:spPr>
          <a:xfrm>
            <a:off x="-12536456" y="11225866"/>
            <a:ext cx="2238375" cy="714376"/>
          </a:xfrm>
          <a:prstGeom prst="rect">
            <a:avLst/>
          </a:prstGeom>
        </p:spPr>
      </p:pic>
      <p:pic>
        <p:nvPicPr>
          <p:cNvPr id="35" name="Picture 34"/>
          <p:cNvPicPr>
            <a:picLocks noChangeAspect="1"/>
          </p:cNvPicPr>
          <p:nvPr userDrawn="1"/>
        </p:nvPicPr>
        <p:blipFill rotWithShape="1">
          <a:blip r:embed="rId16">
            <a:duotone>
              <a:schemeClr val="accent5">
                <a:shade val="45000"/>
                <a:satMod val="135000"/>
              </a:schemeClr>
              <a:prstClr val="white"/>
            </a:duotone>
          </a:blip>
          <a:srcRect l="8476" t="16317" r="9202" b="28178"/>
          <a:stretch/>
        </p:blipFill>
        <p:spPr>
          <a:xfrm>
            <a:off x="-8974105" y="11387791"/>
            <a:ext cx="3543300" cy="771526"/>
          </a:xfrm>
          <a:prstGeom prst="rect">
            <a:avLst/>
          </a:prstGeom>
        </p:spPr>
      </p:pic>
      <p:pic>
        <p:nvPicPr>
          <p:cNvPr id="36" name="Picture 35"/>
          <p:cNvPicPr>
            <a:picLocks noChangeAspect="1"/>
          </p:cNvPicPr>
          <p:nvPr userDrawn="1"/>
        </p:nvPicPr>
        <p:blipFill rotWithShape="1">
          <a:blip r:embed="rId17">
            <a:duotone>
              <a:schemeClr val="accent5">
                <a:shade val="45000"/>
                <a:satMod val="135000"/>
              </a:schemeClr>
              <a:prstClr val="white"/>
            </a:duotone>
          </a:blip>
          <a:srcRect l="8774" t="18637" r="9993" b="31119"/>
          <a:stretch/>
        </p:blipFill>
        <p:spPr>
          <a:xfrm>
            <a:off x="-4354481" y="11359216"/>
            <a:ext cx="3228976" cy="695326"/>
          </a:xfrm>
          <a:prstGeom prst="rect">
            <a:avLst/>
          </a:prstGeom>
        </p:spPr>
      </p:pic>
      <p:pic>
        <p:nvPicPr>
          <p:cNvPr id="37" name="Picture 36"/>
          <p:cNvPicPr>
            <a:picLocks noChangeAspect="1"/>
          </p:cNvPicPr>
          <p:nvPr userDrawn="1"/>
        </p:nvPicPr>
        <p:blipFill rotWithShape="1">
          <a:blip r:embed="rId18">
            <a:duotone>
              <a:schemeClr val="accent5">
                <a:shade val="45000"/>
                <a:satMod val="135000"/>
              </a:schemeClr>
              <a:prstClr val="white"/>
            </a:duotone>
          </a:blip>
          <a:srcRect l="6099" t="17794" r="6662" b="30812"/>
          <a:stretch/>
        </p:blipFill>
        <p:spPr>
          <a:xfrm>
            <a:off x="-12551787" y="12353111"/>
            <a:ext cx="5238750" cy="714375"/>
          </a:xfrm>
          <a:prstGeom prst="rect">
            <a:avLst/>
          </a:prstGeom>
        </p:spPr>
      </p:pic>
      <p:pic>
        <p:nvPicPr>
          <p:cNvPr id="38" name="Picture 37"/>
          <p:cNvPicPr>
            <a:picLocks noChangeAspect="1"/>
          </p:cNvPicPr>
          <p:nvPr userDrawn="1"/>
        </p:nvPicPr>
        <p:blipFill rotWithShape="1">
          <a:blip r:embed="rId19">
            <a:duotone>
              <a:schemeClr val="accent5">
                <a:shade val="45000"/>
                <a:satMod val="135000"/>
              </a:schemeClr>
              <a:prstClr val="white"/>
            </a:duotone>
          </a:blip>
          <a:srcRect l="5217" t="17383" r="5937" b="29167"/>
          <a:stretch/>
        </p:blipFill>
        <p:spPr>
          <a:xfrm>
            <a:off x="-6873350" y="12357419"/>
            <a:ext cx="5876926" cy="742951"/>
          </a:xfrm>
          <a:prstGeom prst="rect">
            <a:avLst/>
          </a:prstGeom>
        </p:spPr>
      </p:pic>
      <p:sp>
        <p:nvSpPr>
          <p:cNvPr id="39" name="TextBox 38"/>
          <p:cNvSpPr txBox="1"/>
          <p:nvPr userDrawn="1"/>
        </p:nvSpPr>
        <p:spPr>
          <a:xfrm>
            <a:off x="3929884" y="2419715"/>
            <a:ext cx="22268330" cy="35101917"/>
          </a:xfrm>
          <a:prstGeom prst="rect">
            <a:avLst/>
          </a:prstGeom>
          <a:noFill/>
        </p:spPr>
        <p:txBody>
          <a:bodyPr wrap="square" rtlCol="0">
            <a:spAutoFit/>
          </a:bodyPr>
          <a:lstStyle/>
          <a:p>
            <a:pPr algn="ctr"/>
            <a:r>
              <a:rPr lang="en-US" sz="11500" b="1" dirty="0"/>
              <a:t>Instruction to use this template:</a:t>
            </a:r>
            <a:r>
              <a:rPr lang="en-US" sz="11500" b="1" baseline="0" dirty="0"/>
              <a:t> </a:t>
            </a:r>
          </a:p>
          <a:p>
            <a:pPr marL="1371600" indent="-1371600">
              <a:buFont typeface="+mj-lt"/>
              <a:buAutoNum type="arabicPeriod"/>
            </a:pPr>
            <a:endParaRPr lang="en-US" sz="8000" baseline="0" dirty="0"/>
          </a:p>
          <a:p>
            <a:pPr marL="1371600" indent="-1371600">
              <a:buFont typeface="+mj-lt"/>
              <a:buAutoNum type="arabicPeriod"/>
            </a:pPr>
            <a:r>
              <a:rPr lang="en-US" sz="8000" baseline="0" dirty="0"/>
              <a:t>Size of the image holder for both Logo1 and logo2 = 2.5” H by 4” W</a:t>
            </a:r>
          </a:p>
          <a:p>
            <a:pPr marL="1371600" indent="-1371600">
              <a:buFont typeface="+mj-lt"/>
              <a:buAutoNum type="arabicPeriod"/>
            </a:pPr>
            <a:r>
              <a:rPr lang="en-US" sz="8000" baseline="0" dirty="0"/>
              <a:t>Size of the image holder for grouped graphics = 12” H by 21” W</a:t>
            </a:r>
          </a:p>
          <a:p>
            <a:pPr marL="1371600" indent="-1371600">
              <a:buFont typeface="+mj-lt"/>
              <a:buAutoNum type="arabicPeriod"/>
            </a:pPr>
            <a:r>
              <a:rPr lang="en-US" sz="8000" baseline="0" dirty="0"/>
              <a:t>Transfer all your text into a notepad for clearing formatting. </a:t>
            </a:r>
          </a:p>
          <a:p>
            <a:pPr marL="1371600" indent="-1371600">
              <a:buFont typeface="+mj-lt"/>
              <a:buAutoNum type="arabicPeriod"/>
            </a:pPr>
            <a:r>
              <a:rPr lang="en-US" sz="8000" baseline="0" dirty="0"/>
              <a:t>Open “Style ONE” slide, start working here.</a:t>
            </a:r>
          </a:p>
          <a:p>
            <a:pPr marL="1371600" indent="-1371600">
              <a:buFont typeface="+mj-lt"/>
              <a:buAutoNum type="arabicPeriod"/>
            </a:pPr>
            <a:r>
              <a:rPr lang="en-US" sz="8000" baseline="0" dirty="0"/>
              <a:t>Paste your texts in designated location of the template as “Keep Text Only”. Don’t do any formatting at all.  Hit the “Enter” key twice before starting a new section. </a:t>
            </a:r>
          </a:p>
          <a:p>
            <a:pPr marL="1371600" indent="-1371600">
              <a:buFont typeface="+mj-lt"/>
              <a:buAutoNum type="arabicPeriod"/>
            </a:pPr>
            <a:r>
              <a:rPr lang="en-US" sz="8000" baseline="0" dirty="0"/>
              <a:t>Place the large grouped graphics in proper place. </a:t>
            </a:r>
          </a:p>
          <a:p>
            <a:pPr marL="1371600" indent="-1371600">
              <a:buFont typeface="+mj-lt"/>
              <a:buAutoNum type="arabicPeriod"/>
            </a:pPr>
            <a:r>
              <a:rPr lang="en-US" sz="8000" baseline="0" dirty="0"/>
              <a:t>Navigate between styles and select the one you like. </a:t>
            </a:r>
          </a:p>
          <a:p>
            <a:pPr marL="1371600" indent="-1371600">
              <a:buFont typeface="+mj-lt"/>
              <a:buAutoNum type="arabicPeriod"/>
            </a:pPr>
            <a:r>
              <a:rPr lang="en-US" sz="8000" baseline="0" dirty="0"/>
              <a:t>Copy Section heading words from the outside region of your first slide (always kept in my instruction slide). </a:t>
            </a:r>
          </a:p>
          <a:p>
            <a:pPr marL="1371600" indent="-1371600">
              <a:buFont typeface="+mj-lt"/>
              <a:buAutoNum type="arabicPeriod"/>
            </a:pPr>
            <a:r>
              <a:rPr lang="en-US" sz="8000" baseline="0" dirty="0"/>
              <a:t>Paste the </a:t>
            </a:r>
            <a:r>
              <a:rPr lang="en-US" sz="8000" b="0" baseline="0" dirty="0"/>
              <a:t>section-heading</a:t>
            </a:r>
            <a:r>
              <a:rPr lang="en-US" sz="8000" baseline="0" dirty="0"/>
              <a:t> words as image again in the your working slide. While all words (images) are selected, change their color from  Picture tools &gt; Format &gt; Color &gt; Recolor</a:t>
            </a:r>
          </a:p>
          <a:p>
            <a:pPr marL="1371600" indent="-1371600">
              <a:buFont typeface="+mj-lt"/>
              <a:buAutoNum type="arabicPeriod"/>
            </a:pPr>
            <a:r>
              <a:rPr lang="en-US" sz="8000" baseline="0" dirty="0"/>
              <a:t>Place the </a:t>
            </a:r>
            <a:r>
              <a:rPr lang="en-US" sz="8000" b="0" baseline="0" dirty="0"/>
              <a:t>section-heading words in right locations. </a:t>
            </a:r>
          </a:p>
          <a:p>
            <a:pPr marL="1371600" indent="-1371600">
              <a:buFont typeface="+mj-lt"/>
              <a:buAutoNum type="arabicPeriod"/>
            </a:pPr>
            <a:r>
              <a:rPr lang="en-US" sz="8000" b="0" baseline="0" dirty="0"/>
              <a:t>Export the slide as JPG or PDF for printing.</a:t>
            </a:r>
            <a:endParaRPr lang="en-US" sz="8000" baseline="0" dirty="0"/>
          </a:p>
          <a:p>
            <a:pPr marL="1371600" indent="-1371600">
              <a:buFont typeface="+mj-lt"/>
              <a:buAutoNum type="arabicPeriod"/>
            </a:pPr>
            <a:endParaRPr lang="en-US" sz="8000" baseline="0" dirty="0"/>
          </a:p>
          <a:p>
            <a:endParaRPr lang="en-US" sz="8000" baseline="0" dirty="0"/>
          </a:p>
        </p:txBody>
      </p:sp>
      <p:sp>
        <p:nvSpPr>
          <p:cNvPr id="40" name="Rounded Rectangle 39"/>
          <p:cNvSpPr/>
          <p:nvPr userDrawn="1"/>
        </p:nvSpPr>
        <p:spPr>
          <a:xfrm>
            <a:off x="32327197" y="6292850"/>
            <a:ext cx="19052969" cy="1097280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Image result for nice graphs"/>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289129" y="7184276"/>
            <a:ext cx="4846730" cy="367784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nice graphs"/>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8530205" y="6846137"/>
            <a:ext cx="7334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userDrawn="1"/>
        </p:nvPicPr>
        <p:blipFill>
          <a:blip r:embed="rId22"/>
          <a:stretch>
            <a:fillRect/>
          </a:stretch>
        </p:blipFill>
        <p:spPr>
          <a:xfrm>
            <a:off x="33289129" y="12610915"/>
            <a:ext cx="6097081" cy="3786608"/>
          </a:xfrm>
          <a:prstGeom prst="rect">
            <a:avLst/>
          </a:prstGeom>
        </p:spPr>
      </p:pic>
      <p:pic>
        <p:nvPicPr>
          <p:cNvPr id="44" name="Picture 43"/>
          <p:cNvPicPr>
            <a:picLocks noChangeAspect="1"/>
          </p:cNvPicPr>
          <p:nvPr userDrawn="1"/>
        </p:nvPicPr>
        <p:blipFill>
          <a:blip r:embed="rId23"/>
          <a:stretch>
            <a:fillRect/>
          </a:stretch>
        </p:blipFill>
        <p:spPr>
          <a:xfrm>
            <a:off x="39770391" y="11524264"/>
            <a:ext cx="5304150" cy="4767021"/>
          </a:xfrm>
          <a:prstGeom prst="rect">
            <a:avLst/>
          </a:prstGeom>
        </p:spPr>
      </p:pic>
      <p:pic>
        <p:nvPicPr>
          <p:cNvPr id="45" name="Picture 10" descr="Image result for virtual reality"/>
          <p:cNvPicPr>
            <a:picLocks noChangeAspect="1" noChangeArrowheads="1"/>
          </p:cNvPicPr>
          <p:nvPr userDrawn="1"/>
        </p:nvPicPr>
        <p:blipFill rotWithShape="1">
          <a:blip r:embed="rId24">
            <a:extLst>
              <a:ext uri="{28A0092B-C50C-407E-A947-70E740481C1C}">
                <a14:useLocalDpi xmlns:a14="http://schemas.microsoft.com/office/drawing/2010/main" val="0"/>
              </a:ext>
            </a:extLst>
          </a:blip>
          <a:srcRect l="30156" r="44395"/>
          <a:stretch/>
        </p:blipFill>
        <p:spPr bwMode="auto">
          <a:xfrm>
            <a:off x="46201840" y="6846137"/>
            <a:ext cx="4840941" cy="993933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userDrawn="1"/>
        </p:nvSpPr>
        <p:spPr>
          <a:xfrm>
            <a:off x="-21176700" y="17250766"/>
            <a:ext cx="2471639"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purpose</a:t>
            </a:r>
          </a:p>
        </p:txBody>
      </p:sp>
      <p:pic>
        <p:nvPicPr>
          <p:cNvPr id="47" name="Picture 46"/>
          <p:cNvPicPr>
            <a:picLocks noChangeAspect="1"/>
          </p:cNvPicPr>
          <p:nvPr userDrawn="1"/>
        </p:nvPicPr>
        <p:blipFill rotWithShape="1">
          <a:blip r:embed="rId25">
            <a:duotone>
              <a:schemeClr val="accent5">
                <a:shade val="45000"/>
                <a:satMod val="135000"/>
              </a:schemeClr>
              <a:prstClr val="white"/>
            </a:duotone>
          </a:blip>
          <a:srcRect l="10401" t="13167" r="10865" b="30447"/>
          <a:stretch/>
        </p:blipFill>
        <p:spPr>
          <a:xfrm>
            <a:off x="-9027886" y="13411200"/>
            <a:ext cx="2438400" cy="783771"/>
          </a:xfrm>
          <a:prstGeom prst="rect">
            <a:avLst/>
          </a:prstGeom>
        </p:spPr>
      </p:pic>
    </p:spTree>
    <p:extLst>
      <p:ext uri="{BB962C8B-B14F-4D97-AF65-F5344CB8AC3E}">
        <p14:creationId xmlns:p14="http://schemas.microsoft.com/office/powerpoint/2010/main" val="2330812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theme" Target="../theme/theme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753035"/>
            <a:ext cx="26480678" cy="2420471"/>
          </a:xfrm>
          <a:prstGeom prst="rect">
            <a:avLst/>
          </a:prstGeom>
        </p:spPr>
        <p:txBody>
          <a:bodyPr vert="horz" lIns="91440" tIns="45720" rIns="91440" bIns="45720" rtlCol="0" anchor="ctr">
            <a:normAutofit/>
          </a:bodyPr>
          <a:lstStyle/>
          <a:p>
            <a:r>
              <a:rPr lang="en-US" dirty="0"/>
              <a:t>Poster Title Here</a:t>
            </a:r>
          </a:p>
        </p:txBody>
      </p:sp>
      <p:sp>
        <p:nvSpPr>
          <p:cNvPr id="3" name="Text Placeholder 2"/>
          <p:cNvSpPr>
            <a:spLocks noGrp="1"/>
          </p:cNvSpPr>
          <p:nvPr>
            <p:ph type="body" idx="1"/>
          </p:nvPr>
        </p:nvSpPr>
        <p:spPr>
          <a:xfrm>
            <a:off x="-21317008" y="10531374"/>
            <a:ext cx="11097243" cy="27152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481606" y="6185648"/>
            <a:ext cx="9144000" cy="3426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ysClr val="windowText" lastClr="000000"/>
              </a:solidFill>
            </a:endParaRPr>
          </a:p>
        </p:txBody>
      </p:sp>
      <p:sp>
        <p:nvSpPr>
          <p:cNvPr id="16" name="Rectangle 15"/>
          <p:cNvSpPr/>
          <p:nvPr userDrawn="1"/>
        </p:nvSpPr>
        <p:spPr>
          <a:xfrm>
            <a:off x="10540006" y="6185647"/>
            <a:ext cx="9144000" cy="3426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0632240" y="6185647"/>
            <a:ext cx="9144000" cy="3426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5581301"/>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0" r:id="rId3"/>
    <p:sldLayoutId id="2147483662" r:id="rId4"/>
    <p:sldLayoutId id="2147483655" r:id="rId5"/>
  </p:sldLayoutIdLst>
  <p:txStyles>
    <p:titleStyle>
      <a:lvl1pPr algn="l" defTabSz="3026755" rtl="0" eaLnBrk="1" latinLnBrk="0" hangingPunct="1">
        <a:lnSpc>
          <a:spcPct val="90000"/>
        </a:lnSpc>
        <a:spcBef>
          <a:spcPct val="0"/>
        </a:spcBef>
        <a:buNone/>
        <a:defRPr sz="14564" kern="1200" baseline="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1176700" y="18308680"/>
            <a:ext cx="1555234"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Title</a:t>
            </a:r>
          </a:p>
        </p:txBody>
      </p:sp>
      <p:sp>
        <p:nvSpPr>
          <p:cNvPr id="8" name="TextBox 7"/>
          <p:cNvSpPr txBox="1"/>
          <p:nvPr userDrawn="1"/>
        </p:nvSpPr>
        <p:spPr>
          <a:xfrm>
            <a:off x="-21176700" y="19139677"/>
            <a:ext cx="288399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abstract</a:t>
            </a:r>
          </a:p>
        </p:txBody>
      </p:sp>
      <p:sp>
        <p:nvSpPr>
          <p:cNvPr id="9" name="TextBox 8"/>
          <p:cNvSpPr txBox="1"/>
          <p:nvPr userDrawn="1"/>
        </p:nvSpPr>
        <p:spPr>
          <a:xfrm>
            <a:off x="-21176700" y="19970674"/>
            <a:ext cx="3824188"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introduction</a:t>
            </a:r>
          </a:p>
        </p:txBody>
      </p:sp>
      <p:sp>
        <p:nvSpPr>
          <p:cNvPr id="10" name="TextBox 9"/>
          <p:cNvSpPr txBox="1"/>
          <p:nvPr userDrawn="1"/>
        </p:nvSpPr>
        <p:spPr>
          <a:xfrm>
            <a:off x="-21176700" y="20801671"/>
            <a:ext cx="6796861"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Materials   And   Methods</a:t>
            </a:r>
          </a:p>
        </p:txBody>
      </p:sp>
      <p:sp>
        <p:nvSpPr>
          <p:cNvPr id="11" name="TextBox 10"/>
          <p:cNvSpPr txBox="1"/>
          <p:nvPr userDrawn="1"/>
        </p:nvSpPr>
        <p:spPr>
          <a:xfrm>
            <a:off x="-21176700" y="21632668"/>
            <a:ext cx="234622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results</a:t>
            </a:r>
          </a:p>
        </p:txBody>
      </p:sp>
      <p:sp>
        <p:nvSpPr>
          <p:cNvPr id="12" name="TextBox 11"/>
          <p:cNvSpPr txBox="1"/>
          <p:nvPr userDrawn="1"/>
        </p:nvSpPr>
        <p:spPr>
          <a:xfrm>
            <a:off x="-21176700" y="22463665"/>
            <a:ext cx="366376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Conclusions</a:t>
            </a:r>
          </a:p>
        </p:txBody>
      </p:sp>
      <p:sp>
        <p:nvSpPr>
          <p:cNvPr id="13" name="TextBox 12"/>
          <p:cNvSpPr txBox="1"/>
          <p:nvPr userDrawn="1"/>
        </p:nvSpPr>
        <p:spPr>
          <a:xfrm>
            <a:off x="-21176700" y="23294662"/>
            <a:ext cx="335547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References</a:t>
            </a:r>
          </a:p>
        </p:txBody>
      </p:sp>
      <p:sp>
        <p:nvSpPr>
          <p:cNvPr id="14" name="TextBox 13"/>
          <p:cNvSpPr txBox="1"/>
          <p:nvPr userDrawn="1"/>
        </p:nvSpPr>
        <p:spPr>
          <a:xfrm>
            <a:off x="-21176700" y="24125659"/>
            <a:ext cx="538320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Acknowledgments</a:t>
            </a:r>
          </a:p>
        </p:txBody>
      </p:sp>
      <p:sp>
        <p:nvSpPr>
          <p:cNvPr id="15" name="TextBox 14"/>
          <p:cNvSpPr txBox="1"/>
          <p:nvPr userDrawn="1"/>
        </p:nvSpPr>
        <p:spPr>
          <a:xfrm>
            <a:off x="-21176700" y="24956656"/>
            <a:ext cx="620292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dirty="0">
                <a:latin typeface="Bebas" pitchFamily="2" charset="0"/>
              </a:rPr>
              <a:t>Contact   Information</a:t>
            </a:r>
          </a:p>
        </p:txBody>
      </p:sp>
      <p:sp>
        <p:nvSpPr>
          <p:cNvPr id="16" name="TextBox 15"/>
          <p:cNvSpPr txBox="1"/>
          <p:nvPr userDrawn="1"/>
        </p:nvSpPr>
        <p:spPr>
          <a:xfrm>
            <a:off x="-21176700" y="26535105"/>
            <a:ext cx="1555234"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Title</a:t>
            </a:r>
          </a:p>
        </p:txBody>
      </p:sp>
      <p:sp>
        <p:nvSpPr>
          <p:cNvPr id="17" name="TextBox 16"/>
          <p:cNvSpPr txBox="1"/>
          <p:nvPr userDrawn="1"/>
        </p:nvSpPr>
        <p:spPr>
          <a:xfrm>
            <a:off x="-21176700" y="27366102"/>
            <a:ext cx="288399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abstract</a:t>
            </a:r>
          </a:p>
        </p:txBody>
      </p:sp>
      <p:sp>
        <p:nvSpPr>
          <p:cNvPr id="18" name="TextBox 17"/>
          <p:cNvSpPr txBox="1"/>
          <p:nvPr userDrawn="1"/>
        </p:nvSpPr>
        <p:spPr>
          <a:xfrm>
            <a:off x="-21176700" y="28197099"/>
            <a:ext cx="3824188"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introduction</a:t>
            </a:r>
          </a:p>
        </p:txBody>
      </p:sp>
      <p:sp>
        <p:nvSpPr>
          <p:cNvPr id="19" name="TextBox 18"/>
          <p:cNvSpPr txBox="1"/>
          <p:nvPr userDrawn="1"/>
        </p:nvSpPr>
        <p:spPr>
          <a:xfrm>
            <a:off x="-21176700" y="29028096"/>
            <a:ext cx="6796861"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Materials   And   Methods</a:t>
            </a:r>
          </a:p>
        </p:txBody>
      </p:sp>
      <p:sp>
        <p:nvSpPr>
          <p:cNvPr id="20" name="TextBox 19"/>
          <p:cNvSpPr txBox="1"/>
          <p:nvPr userDrawn="1"/>
        </p:nvSpPr>
        <p:spPr>
          <a:xfrm>
            <a:off x="-21176700" y="29859093"/>
            <a:ext cx="234622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results</a:t>
            </a:r>
          </a:p>
        </p:txBody>
      </p:sp>
      <p:sp>
        <p:nvSpPr>
          <p:cNvPr id="21" name="TextBox 20"/>
          <p:cNvSpPr txBox="1"/>
          <p:nvPr userDrawn="1"/>
        </p:nvSpPr>
        <p:spPr>
          <a:xfrm>
            <a:off x="-21176700" y="30690090"/>
            <a:ext cx="366376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Conclusions</a:t>
            </a:r>
          </a:p>
        </p:txBody>
      </p:sp>
      <p:sp>
        <p:nvSpPr>
          <p:cNvPr id="22" name="TextBox 21"/>
          <p:cNvSpPr txBox="1"/>
          <p:nvPr userDrawn="1"/>
        </p:nvSpPr>
        <p:spPr>
          <a:xfrm>
            <a:off x="-21176700" y="31521087"/>
            <a:ext cx="3355470"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References</a:t>
            </a:r>
          </a:p>
        </p:txBody>
      </p:sp>
      <p:sp>
        <p:nvSpPr>
          <p:cNvPr id="23" name="TextBox 22"/>
          <p:cNvSpPr txBox="1"/>
          <p:nvPr userDrawn="1"/>
        </p:nvSpPr>
        <p:spPr>
          <a:xfrm>
            <a:off x="-21176700" y="32352084"/>
            <a:ext cx="5383205"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solidFill>
                  <a:srgbClr val="C00000"/>
                </a:solidFill>
                <a:latin typeface="Bebas" pitchFamily="2" charset="0"/>
              </a:rPr>
              <a:t>Acknowledgments</a:t>
            </a:r>
          </a:p>
        </p:txBody>
      </p:sp>
      <p:sp>
        <p:nvSpPr>
          <p:cNvPr id="24" name="TextBox 23"/>
          <p:cNvSpPr txBox="1"/>
          <p:nvPr userDrawn="1"/>
        </p:nvSpPr>
        <p:spPr>
          <a:xfrm>
            <a:off x="-21176700" y="33183081"/>
            <a:ext cx="6202926"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dirty="0">
                <a:solidFill>
                  <a:srgbClr val="C00000"/>
                </a:solidFill>
                <a:latin typeface="Bebas" pitchFamily="2" charset="0"/>
              </a:rPr>
              <a:t>Contact   Information</a:t>
            </a:r>
          </a:p>
        </p:txBody>
      </p:sp>
      <p:pic>
        <p:nvPicPr>
          <p:cNvPr id="35" name="Picture 34"/>
          <p:cNvPicPr>
            <a:picLocks noChangeAspect="1"/>
          </p:cNvPicPr>
          <p:nvPr userDrawn="1"/>
        </p:nvPicPr>
        <p:blipFill>
          <a:blip r:embed="rId2"/>
          <a:stretch>
            <a:fillRect/>
          </a:stretch>
        </p:blipFill>
        <p:spPr>
          <a:xfrm>
            <a:off x="-9213853" y="19751135"/>
            <a:ext cx="2206943" cy="1390008"/>
          </a:xfrm>
          <a:prstGeom prst="rect">
            <a:avLst/>
          </a:prstGeom>
        </p:spPr>
      </p:pic>
      <p:pic>
        <p:nvPicPr>
          <p:cNvPr id="36" name="Picture 35"/>
          <p:cNvPicPr>
            <a:picLocks noChangeAspect="1"/>
          </p:cNvPicPr>
          <p:nvPr userDrawn="1"/>
        </p:nvPicPr>
        <p:blipFill>
          <a:blip r:embed="rId3"/>
          <a:stretch>
            <a:fillRect/>
          </a:stretch>
        </p:blipFill>
        <p:spPr>
          <a:xfrm>
            <a:off x="-9444608" y="20574548"/>
            <a:ext cx="3523793" cy="1383912"/>
          </a:xfrm>
          <a:prstGeom prst="rect">
            <a:avLst/>
          </a:prstGeom>
        </p:spPr>
      </p:pic>
      <p:pic>
        <p:nvPicPr>
          <p:cNvPr id="37" name="Picture 36"/>
          <p:cNvPicPr>
            <a:picLocks noChangeAspect="1"/>
          </p:cNvPicPr>
          <p:nvPr userDrawn="1"/>
        </p:nvPicPr>
        <p:blipFill>
          <a:blip r:embed="rId4"/>
          <a:stretch>
            <a:fillRect/>
          </a:stretch>
        </p:blipFill>
        <p:spPr>
          <a:xfrm>
            <a:off x="-10307723" y="21266504"/>
            <a:ext cx="4462659" cy="1383912"/>
          </a:xfrm>
          <a:prstGeom prst="rect">
            <a:avLst/>
          </a:prstGeom>
        </p:spPr>
      </p:pic>
      <p:pic>
        <p:nvPicPr>
          <p:cNvPr id="38" name="Picture 37"/>
          <p:cNvPicPr>
            <a:picLocks noChangeAspect="1"/>
          </p:cNvPicPr>
          <p:nvPr userDrawn="1"/>
        </p:nvPicPr>
        <p:blipFill>
          <a:blip r:embed="rId5"/>
          <a:stretch>
            <a:fillRect/>
          </a:stretch>
        </p:blipFill>
        <p:spPr>
          <a:xfrm>
            <a:off x="-12296677" y="22010907"/>
            <a:ext cx="7401185" cy="1390008"/>
          </a:xfrm>
          <a:prstGeom prst="rect">
            <a:avLst/>
          </a:prstGeom>
        </p:spPr>
      </p:pic>
      <p:pic>
        <p:nvPicPr>
          <p:cNvPr id="39" name="Picture 38"/>
          <p:cNvPicPr>
            <a:picLocks noChangeAspect="1"/>
          </p:cNvPicPr>
          <p:nvPr userDrawn="1"/>
        </p:nvPicPr>
        <p:blipFill>
          <a:blip r:embed="rId6"/>
          <a:stretch>
            <a:fillRect/>
          </a:stretch>
        </p:blipFill>
        <p:spPr>
          <a:xfrm>
            <a:off x="-7970531" y="22755310"/>
            <a:ext cx="2987299" cy="1390008"/>
          </a:xfrm>
          <a:prstGeom prst="rect">
            <a:avLst/>
          </a:prstGeom>
        </p:spPr>
      </p:pic>
      <p:pic>
        <p:nvPicPr>
          <p:cNvPr id="40" name="Picture 39"/>
          <p:cNvPicPr>
            <a:picLocks noChangeAspect="1"/>
          </p:cNvPicPr>
          <p:nvPr userDrawn="1"/>
        </p:nvPicPr>
        <p:blipFill>
          <a:blip r:embed="rId7"/>
          <a:stretch>
            <a:fillRect/>
          </a:stretch>
        </p:blipFill>
        <p:spPr>
          <a:xfrm>
            <a:off x="-9392235" y="23520848"/>
            <a:ext cx="4304149" cy="1383912"/>
          </a:xfrm>
          <a:prstGeom prst="rect">
            <a:avLst/>
          </a:prstGeom>
        </p:spPr>
      </p:pic>
      <p:pic>
        <p:nvPicPr>
          <p:cNvPr id="41" name="Picture 40"/>
          <p:cNvPicPr>
            <a:picLocks noChangeAspect="1"/>
          </p:cNvPicPr>
          <p:nvPr userDrawn="1"/>
        </p:nvPicPr>
        <p:blipFill>
          <a:blip r:embed="rId8"/>
          <a:stretch>
            <a:fillRect/>
          </a:stretch>
        </p:blipFill>
        <p:spPr>
          <a:xfrm>
            <a:off x="-9411077" y="24390126"/>
            <a:ext cx="3974937" cy="1390008"/>
          </a:xfrm>
          <a:prstGeom prst="rect">
            <a:avLst/>
          </a:prstGeom>
        </p:spPr>
      </p:pic>
      <p:pic>
        <p:nvPicPr>
          <p:cNvPr id="42" name="Picture 41"/>
          <p:cNvPicPr>
            <a:picLocks noChangeAspect="1"/>
          </p:cNvPicPr>
          <p:nvPr userDrawn="1"/>
        </p:nvPicPr>
        <p:blipFill>
          <a:blip r:embed="rId9"/>
          <a:stretch>
            <a:fillRect/>
          </a:stretch>
        </p:blipFill>
        <p:spPr>
          <a:xfrm>
            <a:off x="-11459966" y="25112308"/>
            <a:ext cx="6005080" cy="1390008"/>
          </a:xfrm>
          <a:prstGeom prst="rect">
            <a:avLst/>
          </a:prstGeom>
        </p:spPr>
      </p:pic>
      <p:pic>
        <p:nvPicPr>
          <p:cNvPr id="43" name="Picture 42"/>
          <p:cNvPicPr>
            <a:picLocks noChangeAspect="1"/>
          </p:cNvPicPr>
          <p:nvPr userDrawn="1"/>
        </p:nvPicPr>
        <p:blipFill>
          <a:blip r:embed="rId10"/>
          <a:stretch>
            <a:fillRect/>
          </a:stretch>
        </p:blipFill>
        <p:spPr>
          <a:xfrm>
            <a:off x="-11878874" y="25949401"/>
            <a:ext cx="6614733" cy="1383912"/>
          </a:xfrm>
          <a:prstGeom prst="rect">
            <a:avLst/>
          </a:prstGeom>
        </p:spPr>
      </p:pic>
      <p:pic>
        <p:nvPicPr>
          <p:cNvPr id="44" name="Picture 43"/>
          <p:cNvPicPr>
            <a:picLocks noChangeAspect="1"/>
          </p:cNvPicPr>
          <p:nvPr userDrawn="1"/>
        </p:nvPicPr>
        <p:blipFill rotWithShape="1">
          <a:blip r:embed="rId11">
            <a:duotone>
              <a:schemeClr val="accent5">
                <a:shade val="45000"/>
                <a:satMod val="135000"/>
              </a:schemeClr>
              <a:prstClr val="white"/>
            </a:duotone>
          </a:blip>
          <a:srcRect l="16876" t="16526" r="14070" b="31853"/>
          <a:stretch/>
        </p:blipFill>
        <p:spPr>
          <a:xfrm>
            <a:off x="-10488580" y="8835090"/>
            <a:ext cx="1524000" cy="714375"/>
          </a:xfrm>
          <a:prstGeom prst="rect">
            <a:avLst/>
          </a:prstGeom>
        </p:spPr>
      </p:pic>
      <p:pic>
        <p:nvPicPr>
          <p:cNvPr id="45" name="Picture 44"/>
          <p:cNvPicPr>
            <a:picLocks noChangeAspect="1"/>
          </p:cNvPicPr>
          <p:nvPr userDrawn="1"/>
        </p:nvPicPr>
        <p:blipFill rotWithShape="1">
          <a:blip r:embed="rId12">
            <a:duotone>
              <a:schemeClr val="accent5">
                <a:shade val="45000"/>
                <a:satMod val="135000"/>
              </a:schemeClr>
              <a:prstClr val="white"/>
            </a:duotone>
          </a:blip>
          <a:srcRect l="9987" t="18244" r="11895" b="33103"/>
          <a:stretch/>
        </p:blipFill>
        <p:spPr>
          <a:xfrm>
            <a:off x="-8526431" y="8873190"/>
            <a:ext cx="2752725" cy="676275"/>
          </a:xfrm>
          <a:prstGeom prst="rect">
            <a:avLst/>
          </a:prstGeom>
        </p:spPr>
      </p:pic>
      <p:pic>
        <p:nvPicPr>
          <p:cNvPr id="46" name="Picture 45"/>
          <p:cNvPicPr>
            <a:picLocks noChangeAspect="1"/>
          </p:cNvPicPr>
          <p:nvPr userDrawn="1"/>
        </p:nvPicPr>
        <p:blipFill rotWithShape="1">
          <a:blip r:embed="rId13">
            <a:duotone>
              <a:schemeClr val="accent5">
                <a:shade val="45000"/>
                <a:satMod val="135000"/>
              </a:schemeClr>
              <a:prstClr val="white"/>
            </a:duotone>
          </a:blip>
          <a:srcRect l="8219" t="19306" r="8326" b="32726"/>
          <a:stretch/>
        </p:blipFill>
        <p:spPr>
          <a:xfrm>
            <a:off x="-5240306" y="8882714"/>
            <a:ext cx="3724275" cy="666751"/>
          </a:xfrm>
          <a:prstGeom prst="rect">
            <a:avLst/>
          </a:prstGeom>
        </p:spPr>
      </p:pic>
      <p:pic>
        <p:nvPicPr>
          <p:cNvPr id="47" name="Picture 46"/>
          <p:cNvPicPr>
            <a:picLocks noChangeAspect="1"/>
          </p:cNvPicPr>
          <p:nvPr userDrawn="1"/>
        </p:nvPicPr>
        <p:blipFill rotWithShape="1">
          <a:blip r:embed="rId14">
            <a:duotone>
              <a:schemeClr val="accent5">
                <a:shade val="45000"/>
                <a:satMod val="135000"/>
              </a:schemeClr>
              <a:prstClr val="white"/>
            </a:duotone>
          </a:blip>
          <a:srcRect l="4806" t="16961" r="5108" b="30043"/>
          <a:stretch/>
        </p:blipFill>
        <p:spPr>
          <a:xfrm>
            <a:off x="-10355231" y="9901891"/>
            <a:ext cx="6667500" cy="733426"/>
          </a:xfrm>
          <a:prstGeom prst="rect">
            <a:avLst/>
          </a:prstGeom>
        </p:spPr>
      </p:pic>
      <p:pic>
        <p:nvPicPr>
          <p:cNvPr id="48" name="Picture 47"/>
          <p:cNvPicPr>
            <a:picLocks noChangeAspect="1"/>
          </p:cNvPicPr>
          <p:nvPr userDrawn="1"/>
        </p:nvPicPr>
        <p:blipFill rotWithShape="1">
          <a:blip r:embed="rId15">
            <a:duotone>
              <a:schemeClr val="accent5">
                <a:shade val="45000"/>
                <a:satMod val="135000"/>
              </a:schemeClr>
              <a:prstClr val="white"/>
            </a:duotone>
          </a:blip>
          <a:srcRect l="11769" t="16603" r="12345" b="32689"/>
          <a:stretch/>
        </p:blipFill>
        <p:spPr>
          <a:xfrm>
            <a:off x="-3059080" y="9949516"/>
            <a:ext cx="2266950" cy="704850"/>
          </a:xfrm>
          <a:prstGeom prst="rect">
            <a:avLst/>
          </a:prstGeom>
        </p:spPr>
      </p:pic>
      <p:pic>
        <p:nvPicPr>
          <p:cNvPr id="49" name="Picture 48"/>
          <p:cNvPicPr>
            <a:picLocks noChangeAspect="1"/>
          </p:cNvPicPr>
          <p:nvPr userDrawn="1"/>
        </p:nvPicPr>
        <p:blipFill rotWithShape="1">
          <a:blip r:embed="rId15">
            <a:duotone>
              <a:schemeClr val="accent5">
                <a:shade val="45000"/>
                <a:satMod val="135000"/>
              </a:schemeClr>
              <a:prstClr val="white"/>
            </a:duotone>
          </a:blip>
          <a:srcRect l="11723" t="17864" r="13348" b="30742"/>
          <a:stretch/>
        </p:blipFill>
        <p:spPr>
          <a:xfrm>
            <a:off x="-12536456" y="11225866"/>
            <a:ext cx="2238375" cy="714376"/>
          </a:xfrm>
          <a:prstGeom prst="rect">
            <a:avLst/>
          </a:prstGeom>
        </p:spPr>
      </p:pic>
      <p:pic>
        <p:nvPicPr>
          <p:cNvPr id="50" name="Picture 49"/>
          <p:cNvPicPr>
            <a:picLocks noChangeAspect="1"/>
          </p:cNvPicPr>
          <p:nvPr userDrawn="1"/>
        </p:nvPicPr>
        <p:blipFill rotWithShape="1">
          <a:blip r:embed="rId16">
            <a:duotone>
              <a:schemeClr val="accent5">
                <a:shade val="45000"/>
                <a:satMod val="135000"/>
              </a:schemeClr>
              <a:prstClr val="white"/>
            </a:duotone>
          </a:blip>
          <a:srcRect l="8476" t="16317" r="9202" b="28178"/>
          <a:stretch/>
        </p:blipFill>
        <p:spPr>
          <a:xfrm>
            <a:off x="-8974105" y="11387791"/>
            <a:ext cx="3543300" cy="771526"/>
          </a:xfrm>
          <a:prstGeom prst="rect">
            <a:avLst/>
          </a:prstGeom>
        </p:spPr>
      </p:pic>
      <p:pic>
        <p:nvPicPr>
          <p:cNvPr id="51" name="Picture 50"/>
          <p:cNvPicPr>
            <a:picLocks noChangeAspect="1"/>
          </p:cNvPicPr>
          <p:nvPr userDrawn="1"/>
        </p:nvPicPr>
        <p:blipFill rotWithShape="1">
          <a:blip r:embed="rId17">
            <a:duotone>
              <a:schemeClr val="accent5">
                <a:shade val="45000"/>
                <a:satMod val="135000"/>
              </a:schemeClr>
              <a:prstClr val="white"/>
            </a:duotone>
          </a:blip>
          <a:srcRect l="8774" t="18637" r="9993" b="31119"/>
          <a:stretch/>
        </p:blipFill>
        <p:spPr>
          <a:xfrm>
            <a:off x="-4354481" y="11359216"/>
            <a:ext cx="3228976" cy="695326"/>
          </a:xfrm>
          <a:prstGeom prst="rect">
            <a:avLst/>
          </a:prstGeom>
        </p:spPr>
      </p:pic>
      <p:pic>
        <p:nvPicPr>
          <p:cNvPr id="52" name="Picture 51"/>
          <p:cNvPicPr>
            <a:picLocks noChangeAspect="1"/>
          </p:cNvPicPr>
          <p:nvPr userDrawn="1"/>
        </p:nvPicPr>
        <p:blipFill rotWithShape="1">
          <a:blip r:embed="rId18">
            <a:duotone>
              <a:schemeClr val="accent5">
                <a:shade val="45000"/>
                <a:satMod val="135000"/>
              </a:schemeClr>
              <a:prstClr val="white"/>
            </a:duotone>
          </a:blip>
          <a:srcRect l="6099" t="17794" r="6662" b="30812"/>
          <a:stretch/>
        </p:blipFill>
        <p:spPr>
          <a:xfrm>
            <a:off x="-12551787" y="12353111"/>
            <a:ext cx="5238750" cy="714375"/>
          </a:xfrm>
          <a:prstGeom prst="rect">
            <a:avLst/>
          </a:prstGeom>
        </p:spPr>
      </p:pic>
      <p:pic>
        <p:nvPicPr>
          <p:cNvPr id="53" name="Picture 52"/>
          <p:cNvPicPr>
            <a:picLocks noChangeAspect="1"/>
          </p:cNvPicPr>
          <p:nvPr userDrawn="1"/>
        </p:nvPicPr>
        <p:blipFill rotWithShape="1">
          <a:blip r:embed="rId19">
            <a:duotone>
              <a:schemeClr val="accent5">
                <a:shade val="45000"/>
                <a:satMod val="135000"/>
              </a:schemeClr>
              <a:prstClr val="white"/>
            </a:duotone>
          </a:blip>
          <a:srcRect l="5217" t="17383" r="5937" b="29167"/>
          <a:stretch/>
        </p:blipFill>
        <p:spPr>
          <a:xfrm>
            <a:off x="-6873350" y="12357419"/>
            <a:ext cx="5876926" cy="742951"/>
          </a:xfrm>
          <a:prstGeom prst="rect">
            <a:avLst/>
          </a:prstGeom>
        </p:spPr>
      </p:pic>
      <p:sp>
        <p:nvSpPr>
          <p:cNvPr id="54" name="TextBox 53"/>
          <p:cNvSpPr txBox="1"/>
          <p:nvPr userDrawn="1"/>
        </p:nvSpPr>
        <p:spPr>
          <a:xfrm>
            <a:off x="3929884" y="2419715"/>
            <a:ext cx="22268330" cy="35101917"/>
          </a:xfrm>
          <a:prstGeom prst="rect">
            <a:avLst/>
          </a:prstGeom>
          <a:noFill/>
        </p:spPr>
        <p:txBody>
          <a:bodyPr wrap="square" rtlCol="0">
            <a:spAutoFit/>
          </a:bodyPr>
          <a:lstStyle/>
          <a:p>
            <a:pPr algn="ctr"/>
            <a:r>
              <a:rPr lang="en-US" sz="11500" b="1" dirty="0"/>
              <a:t>Instruction to use this template:</a:t>
            </a:r>
            <a:r>
              <a:rPr lang="en-US" sz="11500" b="1" baseline="0" dirty="0"/>
              <a:t> </a:t>
            </a:r>
          </a:p>
          <a:p>
            <a:pPr marL="1371600" indent="-1371600">
              <a:buFont typeface="+mj-lt"/>
              <a:buAutoNum type="arabicPeriod"/>
            </a:pPr>
            <a:endParaRPr lang="en-US" sz="8000" baseline="0" dirty="0"/>
          </a:p>
          <a:p>
            <a:pPr marL="1371600" indent="-1371600">
              <a:buFont typeface="+mj-lt"/>
              <a:buAutoNum type="arabicPeriod"/>
            </a:pPr>
            <a:r>
              <a:rPr lang="en-US" sz="8000" baseline="0" dirty="0"/>
              <a:t>Size of the image holder for both Logo1 and logo2 = 2.5” H by 4” W</a:t>
            </a:r>
          </a:p>
          <a:p>
            <a:pPr marL="1371600" indent="-1371600">
              <a:buFont typeface="+mj-lt"/>
              <a:buAutoNum type="arabicPeriod"/>
            </a:pPr>
            <a:r>
              <a:rPr lang="en-US" sz="8000" baseline="0" dirty="0"/>
              <a:t>Size of the image holder for grouped graphics = 12” H by 21” W</a:t>
            </a:r>
          </a:p>
          <a:p>
            <a:pPr marL="1371600" indent="-1371600">
              <a:buFont typeface="+mj-lt"/>
              <a:buAutoNum type="arabicPeriod"/>
            </a:pPr>
            <a:r>
              <a:rPr lang="en-US" sz="8000" baseline="0" dirty="0"/>
              <a:t>Transfer all your text into a notepad for clearing formatting. </a:t>
            </a:r>
          </a:p>
          <a:p>
            <a:pPr marL="1371600" indent="-1371600">
              <a:buFont typeface="+mj-lt"/>
              <a:buAutoNum type="arabicPeriod"/>
            </a:pPr>
            <a:r>
              <a:rPr lang="en-US" sz="8000" baseline="0" dirty="0"/>
              <a:t>Open “Style ONE” slide, start working here.</a:t>
            </a:r>
          </a:p>
          <a:p>
            <a:pPr marL="1371600" indent="-1371600">
              <a:buFont typeface="+mj-lt"/>
              <a:buAutoNum type="arabicPeriod"/>
            </a:pPr>
            <a:r>
              <a:rPr lang="en-US" sz="8000" baseline="0" dirty="0"/>
              <a:t>Paste your texts in designated location of the template as “Keep Text Only”. Don’t do any formatting at all.  Hit the “Enter” key twice before starting a new section. </a:t>
            </a:r>
          </a:p>
          <a:p>
            <a:pPr marL="1371600" indent="-1371600">
              <a:buFont typeface="+mj-lt"/>
              <a:buAutoNum type="arabicPeriod"/>
            </a:pPr>
            <a:r>
              <a:rPr lang="en-US" sz="8000" baseline="0" dirty="0"/>
              <a:t>Place the large grouped graphics in proper place. </a:t>
            </a:r>
          </a:p>
          <a:p>
            <a:pPr marL="1371600" indent="-1371600">
              <a:buFont typeface="+mj-lt"/>
              <a:buAutoNum type="arabicPeriod"/>
            </a:pPr>
            <a:r>
              <a:rPr lang="en-US" sz="8000" baseline="0" dirty="0"/>
              <a:t>Navigate between styles and select the one you like. </a:t>
            </a:r>
          </a:p>
          <a:p>
            <a:pPr marL="1371600" indent="-1371600">
              <a:buFont typeface="+mj-lt"/>
              <a:buAutoNum type="arabicPeriod"/>
            </a:pPr>
            <a:r>
              <a:rPr lang="en-US" sz="8000" baseline="0" dirty="0"/>
              <a:t>Copy Section heading words from the outside region of your first slide (always kept in my instruction slide). </a:t>
            </a:r>
          </a:p>
          <a:p>
            <a:pPr marL="1371600" indent="-1371600">
              <a:buFont typeface="+mj-lt"/>
              <a:buAutoNum type="arabicPeriod"/>
            </a:pPr>
            <a:r>
              <a:rPr lang="en-US" sz="8000" baseline="0" dirty="0"/>
              <a:t>Paste the </a:t>
            </a:r>
            <a:r>
              <a:rPr lang="en-US" sz="8000" b="0" baseline="0" dirty="0"/>
              <a:t>section-heading</a:t>
            </a:r>
            <a:r>
              <a:rPr lang="en-US" sz="8000" baseline="0" dirty="0"/>
              <a:t> words as image again in the your working slide. While all words (images) are selected, change their color from  Picture tools &gt; Format &gt; Color &gt; Recolor</a:t>
            </a:r>
          </a:p>
          <a:p>
            <a:pPr marL="1371600" indent="-1371600">
              <a:buFont typeface="+mj-lt"/>
              <a:buAutoNum type="arabicPeriod"/>
            </a:pPr>
            <a:r>
              <a:rPr lang="en-US" sz="8000" baseline="0" dirty="0"/>
              <a:t>Place the </a:t>
            </a:r>
            <a:r>
              <a:rPr lang="en-US" sz="8000" b="0" baseline="0" dirty="0"/>
              <a:t>section-heading words in right locations. </a:t>
            </a:r>
          </a:p>
          <a:p>
            <a:pPr marL="1371600" indent="-1371600">
              <a:buFont typeface="+mj-lt"/>
              <a:buAutoNum type="arabicPeriod"/>
            </a:pPr>
            <a:r>
              <a:rPr lang="en-US" sz="8000" b="0" baseline="0" dirty="0"/>
              <a:t>Export the slide as JPG or PDF for printing.</a:t>
            </a:r>
            <a:endParaRPr lang="en-US" sz="8000" baseline="0" dirty="0"/>
          </a:p>
          <a:p>
            <a:pPr marL="1371600" indent="-1371600">
              <a:buFont typeface="+mj-lt"/>
              <a:buAutoNum type="arabicPeriod"/>
            </a:pPr>
            <a:endParaRPr lang="en-US" sz="8000" baseline="0" dirty="0"/>
          </a:p>
          <a:p>
            <a:endParaRPr lang="en-US" sz="8000" baseline="0" dirty="0"/>
          </a:p>
        </p:txBody>
      </p:sp>
      <p:sp>
        <p:nvSpPr>
          <p:cNvPr id="55" name="Rounded Rectangle 54"/>
          <p:cNvSpPr/>
          <p:nvPr userDrawn="1"/>
        </p:nvSpPr>
        <p:spPr>
          <a:xfrm>
            <a:off x="32327197" y="6292850"/>
            <a:ext cx="19052969" cy="1097280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descr="Image result for nice graphs"/>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289129" y="7184276"/>
            <a:ext cx="4846730" cy="367784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Image result for nice graphs"/>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8530205" y="6846137"/>
            <a:ext cx="7334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userDrawn="1"/>
        </p:nvPicPr>
        <p:blipFill>
          <a:blip r:embed="rId22"/>
          <a:stretch>
            <a:fillRect/>
          </a:stretch>
        </p:blipFill>
        <p:spPr>
          <a:xfrm>
            <a:off x="33289129" y="12610915"/>
            <a:ext cx="6097081" cy="3786608"/>
          </a:xfrm>
          <a:prstGeom prst="rect">
            <a:avLst/>
          </a:prstGeom>
        </p:spPr>
      </p:pic>
      <p:pic>
        <p:nvPicPr>
          <p:cNvPr id="59" name="Picture 58"/>
          <p:cNvPicPr>
            <a:picLocks noChangeAspect="1"/>
          </p:cNvPicPr>
          <p:nvPr userDrawn="1"/>
        </p:nvPicPr>
        <p:blipFill>
          <a:blip r:embed="rId23"/>
          <a:stretch>
            <a:fillRect/>
          </a:stretch>
        </p:blipFill>
        <p:spPr>
          <a:xfrm>
            <a:off x="39770391" y="11524264"/>
            <a:ext cx="5304150" cy="4767021"/>
          </a:xfrm>
          <a:prstGeom prst="rect">
            <a:avLst/>
          </a:prstGeom>
        </p:spPr>
      </p:pic>
      <p:pic>
        <p:nvPicPr>
          <p:cNvPr id="60" name="Picture 10" descr="Image result for virtual reality"/>
          <p:cNvPicPr>
            <a:picLocks noChangeAspect="1" noChangeArrowheads="1"/>
          </p:cNvPicPr>
          <p:nvPr userDrawn="1"/>
        </p:nvPicPr>
        <p:blipFill rotWithShape="1">
          <a:blip r:embed="rId24">
            <a:extLst>
              <a:ext uri="{28A0092B-C50C-407E-A947-70E740481C1C}">
                <a14:useLocalDpi xmlns:a14="http://schemas.microsoft.com/office/drawing/2010/main" val="0"/>
              </a:ext>
            </a:extLst>
          </a:blip>
          <a:srcRect l="30156" r="44395"/>
          <a:stretch/>
        </p:blipFill>
        <p:spPr bwMode="auto">
          <a:xfrm>
            <a:off x="46201840" y="6846137"/>
            <a:ext cx="4840941" cy="993933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userDrawn="1"/>
        </p:nvSpPr>
        <p:spPr>
          <a:xfrm>
            <a:off x="-21176700" y="17250766"/>
            <a:ext cx="2471639"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4800" dirty="0">
                <a:latin typeface="Bebas" pitchFamily="2" charset="0"/>
              </a:rPr>
              <a:t>purpose</a:t>
            </a:r>
          </a:p>
        </p:txBody>
      </p:sp>
      <p:pic>
        <p:nvPicPr>
          <p:cNvPr id="2" name="Picture 1"/>
          <p:cNvPicPr>
            <a:picLocks noChangeAspect="1"/>
          </p:cNvPicPr>
          <p:nvPr userDrawn="1"/>
        </p:nvPicPr>
        <p:blipFill rotWithShape="1">
          <a:blip r:embed="rId25">
            <a:duotone>
              <a:schemeClr val="accent5">
                <a:shade val="45000"/>
                <a:satMod val="135000"/>
              </a:schemeClr>
              <a:prstClr val="white"/>
            </a:duotone>
          </a:blip>
          <a:srcRect l="10401" t="13167" r="10865" b="30447"/>
          <a:stretch/>
        </p:blipFill>
        <p:spPr>
          <a:xfrm>
            <a:off x="-9027886" y="13411200"/>
            <a:ext cx="2438400" cy="783771"/>
          </a:xfrm>
          <a:prstGeom prst="rect">
            <a:avLst/>
          </a:prstGeom>
        </p:spPr>
      </p:pic>
    </p:spTree>
    <p:extLst>
      <p:ext uri="{BB962C8B-B14F-4D97-AF65-F5344CB8AC3E}">
        <p14:creationId xmlns:p14="http://schemas.microsoft.com/office/powerpoint/2010/main" val="17348646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9"/>
          <p:cNvSpPr>
            <a:spLocks noGrp="1"/>
          </p:cNvSpPr>
          <p:nvPr>
            <p:ph type="body" sz="quarter" idx="20"/>
          </p:nvPr>
        </p:nvSpPr>
        <p:spPr>
          <a:xfrm>
            <a:off x="320507" y="16578231"/>
            <a:ext cx="14700573" cy="7303125"/>
          </a:xfrm>
          <a:solidFill>
            <a:schemeClr val="bg1">
              <a:alpha val="50000"/>
            </a:schemeClr>
          </a:solidFill>
          <a:ln>
            <a:solidFill>
              <a:schemeClr val="tx1">
                <a:lumMod val="65000"/>
                <a:lumOff val="35000"/>
              </a:schemeClr>
            </a:solidFill>
          </a:ln>
        </p:spPr>
        <p:txBody>
          <a:bodyPr/>
          <a:lstStyle/>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a:lnSpc>
                <a:spcPct val="100000"/>
              </a:lnSpc>
              <a:spcBef>
                <a:spcPts val="600"/>
              </a:spcBef>
            </a:pPr>
            <a:endParaRPr lang="en-US" dirty="0"/>
          </a:p>
          <a:p>
            <a:pPr marL="457200" indent="-457200">
              <a:buFont typeface="Arial" panose="020B0604020202020204" pitchFamily="34" charset="0"/>
              <a:buChar char="•"/>
            </a:pPr>
            <a:endParaRPr lang="en-US" dirty="0"/>
          </a:p>
        </p:txBody>
      </p:sp>
      <p:sp>
        <p:nvSpPr>
          <p:cNvPr id="40" name="Text Placeholder 9"/>
          <p:cNvSpPr>
            <a:spLocks noGrp="1"/>
          </p:cNvSpPr>
          <p:nvPr>
            <p:ph type="body" sz="quarter" idx="20"/>
          </p:nvPr>
        </p:nvSpPr>
        <p:spPr>
          <a:xfrm>
            <a:off x="364127" y="9592273"/>
            <a:ext cx="14609173" cy="6712233"/>
          </a:xfrm>
          <a:solidFill>
            <a:schemeClr val="bg1">
              <a:alpha val="50000"/>
            </a:schemeClr>
          </a:solidFill>
          <a:ln>
            <a:solidFill>
              <a:schemeClr val="tx1">
                <a:lumMod val="65000"/>
                <a:lumOff val="35000"/>
              </a:schemeClr>
            </a:solidFill>
          </a:ln>
        </p:spPr>
        <p:txBody>
          <a:bodyPr/>
          <a:lstStyle/>
          <a:p>
            <a:endParaRPr lang="en-US" dirty="0"/>
          </a:p>
          <a:p>
            <a:endParaRPr lang="en-US" dirty="0"/>
          </a:p>
        </p:txBody>
      </p:sp>
      <p:sp>
        <p:nvSpPr>
          <p:cNvPr id="2" name="Content Placeholder 1"/>
          <p:cNvSpPr>
            <a:spLocks noGrp="1"/>
          </p:cNvSpPr>
          <p:nvPr>
            <p:ph sz="quarter" idx="10"/>
          </p:nvPr>
        </p:nvSpPr>
        <p:spPr>
          <a:xfrm>
            <a:off x="549495" y="3813225"/>
            <a:ext cx="29241322" cy="585775"/>
          </a:xfrm>
        </p:spPr>
        <p:txBody>
          <a:bodyPr/>
          <a:lstStyle/>
          <a:p>
            <a:pPr>
              <a:spcBef>
                <a:spcPts val="0"/>
              </a:spcBef>
            </a:pPr>
            <a:r>
              <a:rPr lang="en-US" sz="3600" dirty="0"/>
              <a:t>INDIAN INSTITUTE OF TECHNOLOGY, DELHI</a:t>
            </a:r>
          </a:p>
        </p:txBody>
      </p:sp>
      <p:sp>
        <p:nvSpPr>
          <p:cNvPr id="6" name="Text Placeholder 5"/>
          <p:cNvSpPr>
            <a:spLocks noGrp="1"/>
          </p:cNvSpPr>
          <p:nvPr>
            <p:ph type="body" sz="quarter" idx="17"/>
          </p:nvPr>
        </p:nvSpPr>
        <p:spPr>
          <a:xfrm>
            <a:off x="0" y="42130593"/>
            <a:ext cx="30060900" cy="561648"/>
          </a:xfrm>
        </p:spPr>
        <p:txBody>
          <a:bodyPr/>
          <a:lstStyle/>
          <a:p>
            <a:r>
              <a:rPr lang="en-US" dirty="0"/>
              <a:t>This work was done in collaboration with </a:t>
            </a:r>
            <a:r>
              <a:rPr lang="en-US" dirty="0" err="1"/>
              <a:t>CEWiT</a:t>
            </a:r>
            <a:r>
              <a:rPr lang="en-US" dirty="0"/>
              <a:t>, IIT Madras.</a:t>
            </a:r>
          </a:p>
        </p:txBody>
      </p:sp>
      <p:sp>
        <p:nvSpPr>
          <p:cNvPr id="7" name="Title 6"/>
          <p:cNvSpPr>
            <a:spLocks noGrp="1"/>
          </p:cNvSpPr>
          <p:nvPr>
            <p:ph type="title"/>
          </p:nvPr>
        </p:nvSpPr>
        <p:spPr>
          <a:xfrm>
            <a:off x="1" y="815226"/>
            <a:ext cx="30267274" cy="2871914"/>
          </a:xfrm>
          <a:solidFill>
            <a:schemeClr val="accent1">
              <a:lumMod val="60000"/>
              <a:lumOff val="40000"/>
            </a:schemeClr>
          </a:solidFill>
          <a:ln>
            <a:solidFill>
              <a:schemeClr val="accent2">
                <a:lumMod val="75000"/>
              </a:schemeClr>
            </a:solidFill>
          </a:ln>
        </p:spPr>
        <p:txBody>
          <a:bodyPr>
            <a:normAutofit/>
          </a:bodyPr>
          <a:lstStyle/>
          <a:p>
            <a:r>
              <a:rPr lang="en-US" sz="7200" dirty="0">
                <a:solidFill>
                  <a:schemeClr val="tx1"/>
                </a:solidFill>
              </a:rPr>
              <a:t>Blind Decoding of PDCCH in 5G NR</a:t>
            </a:r>
          </a:p>
        </p:txBody>
      </p:sp>
      <p:sp>
        <p:nvSpPr>
          <p:cNvPr id="11" name="Text Placeholder 10"/>
          <p:cNvSpPr>
            <a:spLocks noGrp="1"/>
          </p:cNvSpPr>
          <p:nvPr>
            <p:ph type="body" sz="quarter" idx="21"/>
          </p:nvPr>
        </p:nvSpPr>
        <p:spPr>
          <a:xfrm>
            <a:off x="21059775" y="269875"/>
            <a:ext cx="8204200" cy="660400"/>
          </a:xfrm>
        </p:spPr>
        <p:txBody>
          <a:bodyPr>
            <a:normAutofit/>
          </a:bodyPr>
          <a:lstStyle/>
          <a:p>
            <a:r>
              <a:rPr lang="en-US" dirty="0"/>
              <a:t>IIT Delhi, Delhi</a:t>
            </a:r>
          </a:p>
        </p:txBody>
      </p:sp>
      <p:cxnSp>
        <p:nvCxnSpPr>
          <p:cNvPr id="28" name="Straight Connector 27"/>
          <p:cNvCxnSpPr>
            <a:cxnSpLocks/>
          </p:cNvCxnSpPr>
          <p:nvPr/>
        </p:nvCxnSpPr>
        <p:spPr>
          <a:xfrm>
            <a:off x="266699" y="4453090"/>
            <a:ext cx="29524117" cy="0"/>
          </a:xfrm>
          <a:prstGeom prst="line">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93072" y="9090531"/>
            <a:ext cx="8928336"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t>PDCCH Payload</a:t>
            </a:r>
            <a:endParaRPr lang="en-US" sz="4000" b="1" dirty="0">
              <a:solidFill>
                <a:schemeClr val="tx2"/>
              </a:solidFill>
            </a:endParaRPr>
          </a:p>
        </p:txBody>
      </p:sp>
      <p:sp>
        <p:nvSpPr>
          <p:cNvPr id="51" name="TextBox 50"/>
          <p:cNvSpPr txBox="1"/>
          <p:nvPr/>
        </p:nvSpPr>
        <p:spPr>
          <a:xfrm>
            <a:off x="537756" y="16437863"/>
            <a:ext cx="2053000"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solidFill>
                  <a:schemeClr val="tx2"/>
                </a:solidFill>
              </a:rPr>
              <a:t>Example</a:t>
            </a:r>
          </a:p>
        </p:txBody>
      </p:sp>
      <p:pic>
        <p:nvPicPr>
          <p:cNvPr id="12" name="Picture Placeholder 11"/>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314324" y="865260"/>
            <a:ext cx="2847975" cy="2806917"/>
          </a:xfrm>
          <a:noFill/>
        </p:spPr>
      </p:pic>
      <p:sp>
        <p:nvSpPr>
          <p:cNvPr id="13" name="TextBox 12">
            <a:extLst>
              <a:ext uri="{FF2B5EF4-FFF2-40B4-BE49-F238E27FC236}">
                <a16:creationId xmlns:a16="http://schemas.microsoft.com/office/drawing/2014/main" id="{925757CC-CF40-4610-9C22-C7CB2D4D3C45}"/>
              </a:ext>
            </a:extLst>
          </p:cNvPr>
          <p:cNvSpPr txBox="1"/>
          <p:nvPr/>
        </p:nvSpPr>
        <p:spPr>
          <a:xfrm>
            <a:off x="5927078" y="2784288"/>
            <a:ext cx="18797392" cy="707886"/>
          </a:xfrm>
          <a:prstGeom prst="rect">
            <a:avLst/>
          </a:prstGeom>
          <a:noFill/>
        </p:spPr>
        <p:txBody>
          <a:bodyPr wrap="square" rtlCol="0">
            <a:spAutoFit/>
          </a:bodyPr>
          <a:lstStyle/>
          <a:p>
            <a:pPr algn="ctr"/>
            <a:r>
              <a:rPr lang="en-US" sz="4000" dirty="0"/>
              <a:t>5G Test Bed Project funded by Department of Telecommunications, Government of India</a:t>
            </a:r>
          </a:p>
        </p:txBody>
      </p:sp>
      <p:sp>
        <p:nvSpPr>
          <p:cNvPr id="33" name="Text Placeholder 9">
            <a:extLst>
              <a:ext uri="{FF2B5EF4-FFF2-40B4-BE49-F238E27FC236}">
                <a16:creationId xmlns:a16="http://schemas.microsoft.com/office/drawing/2014/main" id="{4D8AA25B-44B2-4CD9-8F43-505758AF4373}"/>
              </a:ext>
            </a:extLst>
          </p:cNvPr>
          <p:cNvSpPr txBox="1">
            <a:spLocks/>
          </p:cNvSpPr>
          <p:nvPr/>
        </p:nvSpPr>
        <p:spPr>
          <a:xfrm>
            <a:off x="15276893" y="15009251"/>
            <a:ext cx="14609173" cy="8778551"/>
          </a:xfrm>
          <a:prstGeom prst="rect">
            <a:avLst/>
          </a:prstGeom>
          <a:solidFill>
            <a:schemeClr val="accent4">
              <a:lumMod val="20000"/>
              <a:lumOff val="80000"/>
              <a:alpha val="50000"/>
            </a:schemeClr>
          </a:solidFill>
          <a:ln>
            <a:solidFill>
              <a:schemeClr val="tx1">
                <a:lumMod val="65000"/>
                <a:lumOff val="35000"/>
              </a:schemeClr>
            </a:solidFill>
          </a:ln>
        </p:spPr>
        <p:txBody>
          <a:bodyPr vert="horz" lIns="365760" tIns="45720" rIns="365760" bIns="45720" rtlCol="0">
            <a:noAutofit/>
          </a:bodyPr>
          <a:lstStyle>
            <a:lvl1pPr marL="0" indent="0" algn="just" defTabSz="3026755" rtl="0" eaLnBrk="1" latinLnBrk="0" hangingPunct="1">
              <a:lnSpc>
                <a:spcPct val="120000"/>
              </a:lnSpc>
              <a:spcBef>
                <a:spcPts val="3310"/>
              </a:spcBef>
              <a:buFont typeface="Arial" panose="020B0604020202020204" pitchFamily="34" charset="0"/>
              <a:buNone/>
              <a:defRPr sz="3500" kern="1200">
                <a:solidFill>
                  <a:schemeClr val="tx1"/>
                </a:solidFill>
                <a:latin typeface="Arial" panose="020B0604020202020204" pitchFamily="34" charset="0"/>
                <a:ea typeface="+mn-ea"/>
                <a:cs typeface="Arial" panose="020B0604020202020204" pitchFamily="34" charset="0"/>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marL="457200" indent="-457200">
              <a:lnSpc>
                <a:spcPct val="100000"/>
              </a:lnSpc>
              <a:spcBef>
                <a:spcPts val="600"/>
              </a:spcBef>
              <a:buFont typeface="Arial" panose="020B0604020202020204" pitchFamily="34" charset="0"/>
              <a:buChar char="•"/>
            </a:pPr>
            <a:endParaRPr lang="en-US" dirty="0"/>
          </a:p>
          <a:p>
            <a:pPr>
              <a:lnSpc>
                <a:spcPct val="100000"/>
              </a:lnSpc>
              <a:spcBef>
                <a:spcPts val="600"/>
              </a:spcBef>
            </a:pPr>
            <a:endParaRPr lang="en-US" dirty="0"/>
          </a:p>
          <a:p>
            <a:pPr marL="457200" indent="-457200">
              <a:buFont typeface="Arial" panose="020B0604020202020204" pitchFamily="34" charset="0"/>
              <a:buChar char="•"/>
            </a:pPr>
            <a:endParaRPr lang="en-US" dirty="0"/>
          </a:p>
        </p:txBody>
      </p:sp>
      <p:sp>
        <p:nvSpPr>
          <p:cNvPr id="34" name="Text Placeholder 9">
            <a:extLst>
              <a:ext uri="{FF2B5EF4-FFF2-40B4-BE49-F238E27FC236}">
                <a16:creationId xmlns:a16="http://schemas.microsoft.com/office/drawing/2014/main" id="{29F49648-7A3A-4FBA-B8B6-4B896E8A886B}"/>
              </a:ext>
            </a:extLst>
          </p:cNvPr>
          <p:cNvSpPr txBox="1">
            <a:spLocks/>
          </p:cNvSpPr>
          <p:nvPr/>
        </p:nvSpPr>
        <p:spPr>
          <a:xfrm>
            <a:off x="15138875" y="5000945"/>
            <a:ext cx="14609173" cy="9515917"/>
          </a:xfrm>
          <a:prstGeom prst="rect">
            <a:avLst/>
          </a:prstGeom>
          <a:solidFill>
            <a:schemeClr val="accent4">
              <a:lumMod val="20000"/>
              <a:lumOff val="80000"/>
              <a:alpha val="50000"/>
            </a:schemeClr>
          </a:solidFill>
          <a:ln>
            <a:solidFill>
              <a:schemeClr val="tx1">
                <a:lumMod val="65000"/>
                <a:lumOff val="35000"/>
              </a:schemeClr>
            </a:solidFill>
          </a:ln>
        </p:spPr>
        <p:txBody>
          <a:bodyPr vert="horz" lIns="365760" tIns="45720" rIns="365760" bIns="45720" rtlCol="0">
            <a:noAutofit/>
          </a:bodyPr>
          <a:lstStyle>
            <a:lvl1pPr marL="0" indent="0" algn="just" defTabSz="3026755" rtl="0" eaLnBrk="1" latinLnBrk="0" hangingPunct="1">
              <a:lnSpc>
                <a:spcPct val="120000"/>
              </a:lnSpc>
              <a:spcBef>
                <a:spcPts val="3310"/>
              </a:spcBef>
              <a:buFont typeface="Arial" panose="020B0604020202020204" pitchFamily="34" charset="0"/>
              <a:buNone/>
              <a:defRPr sz="3500" kern="1200">
                <a:solidFill>
                  <a:schemeClr val="tx1"/>
                </a:solidFill>
                <a:latin typeface="Arial" panose="020B0604020202020204" pitchFamily="34" charset="0"/>
                <a:ea typeface="+mn-ea"/>
                <a:cs typeface="Arial" panose="020B0604020202020204" pitchFamily="34" charset="0"/>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endParaRPr lang="en-US"/>
          </a:p>
          <a:p>
            <a:endParaRPr lang="en-US" dirty="0"/>
          </a:p>
        </p:txBody>
      </p:sp>
      <p:sp>
        <p:nvSpPr>
          <p:cNvPr id="35" name="TextBox 34">
            <a:extLst>
              <a:ext uri="{FF2B5EF4-FFF2-40B4-BE49-F238E27FC236}">
                <a16:creationId xmlns:a16="http://schemas.microsoft.com/office/drawing/2014/main" id="{2D0519E8-D219-4EA3-B0D5-324D4FF7A0AF}"/>
              </a:ext>
            </a:extLst>
          </p:cNvPr>
          <p:cNvSpPr txBox="1"/>
          <p:nvPr/>
        </p:nvSpPr>
        <p:spPr>
          <a:xfrm>
            <a:off x="15367010" y="4575133"/>
            <a:ext cx="8928336"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solidFill>
                  <a:schemeClr val="tx2"/>
                </a:solidFill>
              </a:rPr>
              <a:t>5G BWP, CORESET, PRB</a:t>
            </a:r>
          </a:p>
        </p:txBody>
      </p:sp>
      <p:sp>
        <p:nvSpPr>
          <p:cNvPr id="36" name="TextBox 35">
            <a:extLst>
              <a:ext uri="{FF2B5EF4-FFF2-40B4-BE49-F238E27FC236}">
                <a16:creationId xmlns:a16="http://schemas.microsoft.com/office/drawing/2014/main" id="{C9B4412E-6000-4708-A455-5115F56102D0}"/>
              </a:ext>
            </a:extLst>
          </p:cNvPr>
          <p:cNvSpPr txBox="1"/>
          <p:nvPr/>
        </p:nvSpPr>
        <p:spPr>
          <a:xfrm>
            <a:off x="15489816" y="14807698"/>
            <a:ext cx="2093334"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solidFill>
                  <a:schemeClr val="tx2"/>
                </a:solidFill>
              </a:rPr>
              <a:t>Example</a:t>
            </a:r>
          </a:p>
        </p:txBody>
      </p:sp>
      <p:sp>
        <p:nvSpPr>
          <p:cNvPr id="37" name="Text Placeholder 9">
            <a:extLst>
              <a:ext uri="{FF2B5EF4-FFF2-40B4-BE49-F238E27FC236}">
                <a16:creationId xmlns:a16="http://schemas.microsoft.com/office/drawing/2014/main" id="{D874C264-4388-48E7-A48D-833F2B4D0282}"/>
              </a:ext>
            </a:extLst>
          </p:cNvPr>
          <p:cNvSpPr txBox="1">
            <a:spLocks/>
          </p:cNvSpPr>
          <p:nvPr/>
        </p:nvSpPr>
        <p:spPr>
          <a:xfrm>
            <a:off x="266699" y="33828930"/>
            <a:ext cx="14754381" cy="8128661"/>
          </a:xfrm>
          <a:prstGeom prst="rect">
            <a:avLst/>
          </a:prstGeom>
          <a:solidFill>
            <a:schemeClr val="accent4">
              <a:lumMod val="20000"/>
              <a:lumOff val="80000"/>
              <a:alpha val="50000"/>
            </a:schemeClr>
          </a:solidFill>
          <a:ln>
            <a:solidFill>
              <a:schemeClr val="tx1">
                <a:lumMod val="65000"/>
                <a:lumOff val="35000"/>
              </a:schemeClr>
            </a:solidFill>
          </a:ln>
        </p:spPr>
        <p:txBody>
          <a:bodyPr vert="horz" lIns="365760" tIns="45720" rIns="365760" bIns="45720" rtlCol="0">
            <a:noAutofit/>
          </a:bodyPr>
          <a:lstStyle>
            <a:lvl1pPr marL="0" indent="0" algn="just" defTabSz="3026755" rtl="0" eaLnBrk="1" latinLnBrk="0" hangingPunct="1">
              <a:lnSpc>
                <a:spcPct val="120000"/>
              </a:lnSpc>
              <a:spcBef>
                <a:spcPts val="3310"/>
              </a:spcBef>
              <a:buFont typeface="Arial" panose="020B0604020202020204" pitchFamily="34" charset="0"/>
              <a:buNone/>
              <a:defRPr sz="3500" kern="1200">
                <a:solidFill>
                  <a:schemeClr val="tx1"/>
                </a:solidFill>
                <a:latin typeface="Arial" panose="020B0604020202020204" pitchFamily="34" charset="0"/>
                <a:ea typeface="+mn-ea"/>
                <a:cs typeface="Arial" panose="020B0604020202020204" pitchFamily="34" charset="0"/>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pPr marL="457200" indent="-457200">
              <a:lnSpc>
                <a:spcPct val="100000"/>
              </a:lnSpc>
              <a:spcBef>
                <a:spcPts val="600"/>
              </a:spcBef>
              <a:buFont typeface="Arial" panose="020B0604020202020204" pitchFamily="34" charset="0"/>
              <a:buChar char="•"/>
            </a:pPr>
            <a:endParaRPr lang="en-US"/>
          </a:p>
          <a:p>
            <a:pPr marL="457200" indent="-457200">
              <a:lnSpc>
                <a:spcPct val="100000"/>
              </a:lnSpc>
              <a:spcBef>
                <a:spcPts val="600"/>
              </a:spcBef>
              <a:buFont typeface="Arial" panose="020B0604020202020204" pitchFamily="34" charset="0"/>
              <a:buChar char="•"/>
            </a:pPr>
            <a:endParaRPr lang="en-US"/>
          </a:p>
          <a:p>
            <a:pPr marL="457200" indent="-457200">
              <a:lnSpc>
                <a:spcPct val="100000"/>
              </a:lnSpc>
              <a:spcBef>
                <a:spcPts val="600"/>
              </a:spcBef>
              <a:buFont typeface="Arial" panose="020B0604020202020204" pitchFamily="34" charset="0"/>
              <a:buChar char="•"/>
            </a:pPr>
            <a:endParaRPr lang="en-US"/>
          </a:p>
          <a:p>
            <a:pPr marL="457200" indent="-457200">
              <a:lnSpc>
                <a:spcPct val="100000"/>
              </a:lnSpc>
              <a:spcBef>
                <a:spcPts val="600"/>
              </a:spcBef>
              <a:buFont typeface="Arial" panose="020B0604020202020204" pitchFamily="34" charset="0"/>
              <a:buChar char="•"/>
            </a:pPr>
            <a:endParaRPr lang="en-US"/>
          </a:p>
          <a:p>
            <a:pPr marL="457200" indent="-457200">
              <a:lnSpc>
                <a:spcPct val="100000"/>
              </a:lnSpc>
              <a:spcBef>
                <a:spcPts val="600"/>
              </a:spcBef>
              <a:buFont typeface="Arial" panose="020B0604020202020204" pitchFamily="34" charset="0"/>
              <a:buChar char="•"/>
            </a:pPr>
            <a:endParaRPr lang="en-US"/>
          </a:p>
          <a:p>
            <a:pPr>
              <a:lnSpc>
                <a:spcPct val="100000"/>
              </a:lnSpc>
              <a:spcBef>
                <a:spcPts val="600"/>
              </a:spcBef>
            </a:pPr>
            <a:endParaRPr lang="en-US"/>
          </a:p>
          <a:p>
            <a:pPr marL="457200" indent="-457200">
              <a:buFont typeface="Arial" panose="020B0604020202020204" pitchFamily="34" charset="0"/>
              <a:buChar char="•"/>
            </a:pPr>
            <a:endParaRPr lang="en-US" dirty="0"/>
          </a:p>
        </p:txBody>
      </p:sp>
      <p:sp>
        <p:nvSpPr>
          <p:cNvPr id="38" name="Text Placeholder 9">
            <a:extLst>
              <a:ext uri="{FF2B5EF4-FFF2-40B4-BE49-F238E27FC236}">
                <a16:creationId xmlns:a16="http://schemas.microsoft.com/office/drawing/2014/main" id="{440F7D56-CC28-4058-90CF-83C6FBF83C48}"/>
              </a:ext>
            </a:extLst>
          </p:cNvPr>
          <p:cNvSpPr txBox="1">
            <a:spLocks/>
          </p:cNvSpPr>
          <p:nvPr/>
        </p:nvSpPr>
        <p:spPr>
          <a:xfrm>
            <a:off x="266699" y="24388297"/>
            <a:ext cx="14754381" cy="8854672"/>
          </a:xfrm>
          <a:prstGeom prst="rect">
            <a:avLst/>
          </a:prstGeom>
          <a:solidFill>
            <a:schemeClr val="accent4">
              <a:lumMod val="20000"/>
              <a:lumOff val="80000"/>
              <a:alpha val="50000"/>
            </a:schemeClr>
          </a:solidFill>
          <a:ln>
            <a:solidFill>
              <a:schemeClr val="tx1">
                <a:lumMod val="65000"/>
                <a:lumOff val="35000"/>
              </a:schemeClr>
            </a:solidFill>
          </a:ln>
        </p:spPr>
        <p:txBody>
          <a:bodyPr vert="horz" lIns="365760" tIns="45720" rIns="365760" bIns="45720" rtlCol="0">
            <a:noAutofit/>
          </a:bodyPr>
          <a:lstStyle>
            <a:lvl1pPr marL="0" indent="0" algn="just" defTabSz="3026755" rtl="0" eaLnBrk="1" latinLnBrk="0" hangingPunct="1">
              <a:lnSpc>
                <a:spcPct val="120000"/>
              </a:lnSpc>
              <a:spcBef>
                <a:spcPts val="3310"/>
              </a:spcBef>
              <a:buFont typeface="Arial" panose="020B0604020202020204" pitchFamily="34" charset="0"/>
              <a:buNone/>
              <a:defRPr sz="3500" kern="1200">
                <a:solidFill>
                  <a:schemeClr val="tx1"/>
                </a:solidFill>
                <a:latin typeface="Arial" panose="020B0604020202020204" pitchFamily="34" charset="0"/>
                <a:ea typeface="+mn-ea"/>
                <a:cs typeface="Arial" panose="020B0604020202020204" pitchFamily="34" charset="0"/>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endParaRPr lang="en-US" dirty="0"/>
          </a:p>
          <a:p>
            <a:endParaRPr lang="en-US" dirty="0"/>
          </a:p>
        </p:txBody>
      </p:sp>
      <p:sp>
        <p:nvSpPr>
          <p:cNvPr id="39" name="TextBox 38">
            <a:extLst>
              <a:ext uri="{FF2B5EF4-FFF2-40B4-BE49-F238E27FC236}">
                <a16:creationId xmlns:a16="http://schemas.microsoft.com/office/drawing/2014/main" id="{6CF800C9-50F5-4287-B74E-C1F767FB1155}"/>
              </a:ext>
            </a:extLst>
          </p:cNvPr>
          <p:cNvSpPr txBox="1"/>
          <p:nvPr/>
        </p:nvSpPr>
        <p:spPr>
          <a:xfrm>
            <a:off x="452066" y="24014713"/>
            <a:ext cx="8928336"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t>Extracting DM-RS from CCE</a:t>
            </a:r>
            <a:endParaRPr lang="en-US" sz="4000" b="1" dirty="0">
              <a:solidFill>
                <a:schemeClr val="tx2"/>
              </a:solidFill>
            </a:endParaRPr>
          </a:p>
        </p:txBody>
      </p:sp>
      <p:sp>
        <p:nvSpPr>
          <p:cNvPr id="42" name="TextBox 41">
            <a:extLst>
              <a:ext uri="{FF2B5EF4-FFF2-40B4-BE49-F238E27FC236}">
                <a16:creationId xmlns:a16="http://schemas.microsoft.com/office/drawing/2014/main" id="{EF4AB507-25FE-41C8-94A9-6D763A0FC173}"/>
              </a:ext>
            </a:extLst>
          </p:cNvPr>
          <p:cNvSpPr txBox="1"/>
          <p:nvPr/>
        </p:nvSpPr>
        <p:spPr>
          <a:xfrm>
            <a:off x="410830" y="33439639"/>
            <a:ext cx="10788391"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solidFill>
                  <a:schemeClr val="tx2"/>
                </a:solidFill>
              </a:rPr>
              <a:t>Simulation Results</a:t>
            </a:r>
          </a:p>
        </p:txBody>
      </p:sp>
      <p:sp>
        <p:nvSpPr>
          <p:cNvPr id="43" name="Text Placeholder 9">
            <a:extLst>
              <a:ext uri="{FF2B5EF4-FFF2-40B4-BE49-F238E27FC236}">
                <a16:creationId xmlns:a16="http://schemas.microsoft.com/office/drawing/2014/main" id="{0FF63208-6D9B-4E5D-ADC8-426066A59A73}"/>
              </a:ext>
            </a:extLst>
          </p:cNvPr>
          <p:cNvSpPr txBox="1">
            <a:spLocks/>
          </p:cNvSpPr>
          <p:nvPr/>
        </p:nvSpPr>
        <p:spPr>
          <a:xfrm>
            <a:off x="15325774" y="33858427"/>
            <a:ext cx="14609173" cy="8128661"/>
          </a:xfrm>
          <a:prstGeom prst="rect">
            <a:avLst/>
          </a:prstGeom>
          <a:solidFill>
            <a:schemeClr val="accent4">
              <a:lumMod val="20000"/>
              <a:lumOff val="80000"/>
              <a:alpha val="50000"/>
            </a:schemeClr>
          </a:solidFill>
          <a:ln>
            <a:solidFill>
              <a:schemeClr val="tx1">
                <a:lumMod val="65000"/>
                <a:lumOff val="35000"/>
              </a:schemeClr>
            </a:solidFill>
          </a:ln>
        </p:spPr>
        <p:txBody>
          <a:bodyPr vert="horz" lIns="365760" tIns="45720" rIns="365760" bIns="45720" rtlCol="0">
            <a:noAutofit/>
          </a:bodyPr>
          <a:lstStyle>
            <a:lvl1pPr marL="0" indent="0" algn="just" defTabSz="3026755" rtl="0" eaLnBrk="1" latinLnBrk="0" hangingPunct="1">
              <a:lnSpc>
                <a:spcPct val="120000"/>
              </a:lnSpc>
              <a:spcBef>
                <a:spcPts val="3310"/>
              </a:spcBef>
              <a:buFont typeface="Arial" panose="020B0604020202020204" pitchFamily="34" charset="0"/>
              <a:buNone/>
              <a:defRPr sz="3500" kern="1200">
                <a:solidFill>
                  <a:schemeClr val="tx1"/>
                </a:solidFill>
                <a:latin typeface="Arial" panose="020B0604020202020204" pitchFamily="34" charset="0"/>
                <a:ea typeface="+mn-ea"/>
                <a:cs typeface="Arial" panose="020B0604020202020204" pitchFamily="34" charset="0"/>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pPr marL="457200" indent="-457200">
              <a:lnSpc>
                <a:spcPct val="100000"/>
              </a:lnSpc>
              <a:spcBef>
                <a:spcPts val="600"/>
              </a:spcBef>
              <a:buFont typeface="Arial" panose="020B0604020202020204" pitchFamily="34" charset="0"/>
              <a:buChar char="•"/>
            </a:pPr>
            <a:endParaRPr lang="en-US"/>
          </a:p>
          <a:p>
            <a:pPr marL="457200" indent="-457200">
              <a:lnSpc>
                <a:spcPct val="100000"/>
              </a:lnSpc>
              <a:spcBef>
                <a:spcPts val="600"/>
              </a:spcBef>
              <a:buFont typeface="Arial" panose="020B0604020202020204" pitchFamily="34" charset="0"/>
              <a:buChar char="•"/>
            </a:pPr>
            <a:endParaRPr lang="en-US"/>
          </a:p>
          <a:p>
            <a:pPr marL="457200" indent="-457200">
              <a:lnSpc>
                <a:spcPct val="100000"/>
              </a:lnSpc>
              <a:spcBef>
                <a:spcPts val="600"/>
              </a:spcBef>
              <a:buFont typeface="Arial" panose="020B0604020202020204" pitchFamily="34" charset="0"/>
              <a:buChar char="•"/>
            </a:pPr>
            <a:endParaRPr lang="en-US"/>
          </a:p>
          <a:p>
            <a:pPr marL="457200" indent="-457200">
              <a:lnSpc>
                <a:spcPct val="100000"/>
              </a:lnSpc>
              <a:spcBef>
                <a:spcPts val="600"/>
              </a:spcBef>
              <a:buFont typeface="Arial" panose="020B0604020202020204" pitchFamily="34" charset="0"/>
              <a:buChar char="•"/>
            </a:pPr>
            <a:endParaRPr lang="en-US"/>
          </a:p>
          <a:p>
            <a:pPr marL="457200" indent="-457200">
              <a:lnSpc>
                <a:spcPct val="100000"/>
              </a:lnSpc>
              <a:spcBef>
                <a:spcPts val="600"/>
              </a:spcBef>
              <a:buFont typeface="Arial" panose="020B0604020202020204" pitchFamily="34" charset="0"/>
              <a:buChar char="•"/>
            </a:pPr>
            <a:endParaRPr lang="en-US"/>
          </a:p>
          <a:p>
            <a:pPr>
              <a:lnSpc>
                <a:spcPct val="100000"/>
              </a:lnSpc>
              <a:spcBef>
                <a:spcPts val="600"/>
              </a:spcBef>
            </a:pPr>
            <a:endParaRPr lang="en-US"/>
          </a:p>
          <a:p>
            <a:pPr marL="457200" indent="-457200">
              <a:buFont typeface="Arial" panose="020B0604020202020204" pitchFamily="34" charset="0"/>
              <a:buChar char="•"/>
            </a:pPr>
            <a:endParaRPr lang="en-US" dirty="0"/>
          </a:p>
        </p:txBody>
      </p:sp>
      <p:sp>
        <p:nvSpPr>
          <p:cNvPr id="44" name="Text Placeholder 9">
            <a:extLst>
              <a:ext uri="{FF2B5EF4-FFF2-40B4-BE49-F238E27FC236}">
                <a16:creationId xmlns:a16="http://schemas.microsoft.com/office/drawing/2014/main" id="{3F648FE4-44B1-4E48-97C5-DDC0D7164F12}"/>
              </a:ext>
            </a:extLst>
          </p:cNvPr>
          <p:cNvSpPr txBox="1">
            <a:spLocks/>
          </p:cNvSpPr>
          <p:nvPr/>
        </p:nvSpPr>
        <p:spPr>
          <a:xfrm>
            <a:off x="15325774" y="24404531"/>
            <a:ext cx="14609173" cy="8897433"/>
          </a:xfrm>
          <a:prstGeom prst="rect">
            <a:avLst/>
          </a:prstGeom>
          <a:noFill/>
          <a:ln>
            <a:solidFill>
              <a:schemeClr val="tx1">
                <a:lumMod val="65000"/>
                <a:lumOff val="35000"/>
              </a:schemeClr>
            </a:solidFill>
          </a:ln>
        </p:spPr>
        <p:txBody>
          <a:bodyPr vert="horz" lIns="365760" tIns="45720" rIns="365760" bIns="45720" rtlCol="0">
            <a:noAutofit/>
          </a:bodyPr>
          <a:lstStyle>
            <a:lvl1pPr marL="0" indent="0" algn="just" defTabSz="3026755" rtl="0" eaLnBrk="1" latinLnBrk="0" hangingPunct="1">
              <a:lnSpc>
                <a:spcPct val="120000"/>
              </a:lnSpc>
              <a:spcBef>
                <a:spcPts val="3310"/>
              </a:spcBef>
              <a:buFont typeface="Arial" panose="020B0604020202020204" pitchFamily="34" charset="0"/>
              <a:buNone/>
              <a:defRPr sz="3500" kern="1200">
                <a:solidFill>
                  <a:schemeClr val="tx1"/>
                </a:solidFill>
                <a:latin typeface="Arial" panose="020B0604020202020204" pitchFamily="34" charset="0"/>
                <a:ea typeface="+mn-ea"/>
                <a:cs typeface="Arial" panose="020B0604020202020204" pitchFamily="34" charset="0"/>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endParaRPr lang="en-US" dirty="0"/>
          </a:p>
          <a:p>
            <a:endParaRPr lang="en-US" dirty="0"/>
          </a:p>
        </p:txBody>
      </p:sp>
      <p:sp>
        <p:nvSpPr>
          <p:cNvPr id="45" name="TextBox 44">
            <a:extLst>
              <a:ext uri="{FF2B5EF4-FFF2-40B4-BE49-F238E27FC236}">
                <a16:creationId xmlns:a16="http://schemas.microsoft.com/office/drawing/2014/main" id="{E0B589C5-5F73-49E9-9061-810B2BECF0CC}"/>
              </a:ext>
            </a:extLst>
          </p:cNvPr>
          <p:cNvSpPr txBox="1"/>
          <p:nvPr/>
        </p:nvSpPr>
        <p:spPr>
          <a:xfrm>
            <a:off x="15489815" y="23917746"/>
            <a:ext cx="9273991"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t>Design of Correlation based PDCCH Search</a:t>
            </a:r>
            <a:endParaRPr lang="en-US" sz="4000" b="1" dirty="0">
              <a:solidFill>
                <a:schemeClr val="tx2"/>
              </a:solidFill>
            </a:endParaRPr>
          </a:p>
        </p:txBody>
      </p:sp>
      <p:sp>
        <p:nvSpPr>
          <p:cNvPr id="46" name="TextBox 45">
            <a:extLst>
              <a:ext uri="{FF2B5EF4-FFF2-40B4-BE49-F238E27FC236}">
                <a16:creationId xmlns:a16="http://schemas.microsoft.com/office/drawing/2014/main" id="{BBA17B30-5190-49FB-94A5-A59DF1ADCD48}"/>
              </a:ext>
            </a:extLst>
          </p:cNvPr>
          <p:cNvSpPr txBox="1"/>
          <p:nvPr/>
        </p:nvSpPr>
        <p:spPr>
          <a:xfrm>
            <a:off x="15469905" y="33469136"/>
            <a:ext cx="10788391"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solidFill>
                  <a:schemeClr val="tx2"/>
                </a:solidFill>
              </a:rPr>
              <a:t>Simulation Results</a:t>
            </a:r>
          </a:p>
        </p:txBody>
      </p:sp>
      <p:pic>
        <p:nvPicPr>
          <p:cNvPr id="47" name="Picture 46">
            <a:extLst>
              <a:ext uri="{FF2B5EF4-FFF2-40B4-BE49-F238E27FC236}">
                <a16:creationId xmlns:a16="http://schemas.microsoft.com/office/drawing/2014/main" id="{2F832204-E551-4B8B-BA23-17022FC13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897" y="9853431"/>
            <a:ext cx="14098404" cy="6253711"/>
          </a:xfrm>
          <a:prstGeom prst="rect">
            <a:avLst/>
          </a:prstGeom>
        </p:spPr>
      </p:pic>
      <p:grpSp>
        <p:nvGrpSpPr>
          <p:cNvPr id="48" name="Group 47">
            <a:extLst>
              <a:ext uri="{FF2B5EF4-FFF2-40B4-BE49-F238E27FC236}">
                <a16:creationId xmlns:a16="http://schemas.microsoft.com/office/drawing/2014/main" id="{59EF56FA-DEB8-4704-8BC8-6D8BC20059D9}"/>
              </a:ext>
            </a:extLst>
          </p:cNvPr>
          <p:cNvGrpSpPr/>
          <p:nvPr/>
        </p:nvGrpSpPr>
        <p:grpSpPr>
          <a:xfrm>
            <a:off x="15641409" y="5484572"/>
            <a:ext cx="13901478" cy="8968216"/>
            <a:chOff x="572812" y="547907"/>
            <a:chExt cx="10406142" cy="5984240"/>
          </a:xfrm>
        </p:grpSpPr>
        <p:sp>
          <p:nvSpPr>
            <p:cNvPr id="49" name="Rectangle 48">
              <a:extLst>
                <a:ext uri="{FF2B5EF4-FFF2-40B4-BE49-F238E27FC236}">
                  <a16:creationId xmlns:a16="http://schemas.microsoft.com/office/drawing/2014/main" id="{ADF117BC-AEDC-4ED9-A144-1CA9887380C4}"/>
                </a:ext>
              </a:extLst>
            </p:cNvPr>
            <p:cNvSpPr/>
            <p:nvPr/>
          </p:nvSpPr>
          <p:spPr>
            <a:xfrm>
              <a:off x="3408628" y="659667"/>
              <a:ext cx="4297680" cy="576072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FDF58825-5E06-4A18-B080-CF28832224FB}"/>
                </a:ext>
              </a:extLst>
            </p:cNvPr>
            <p:cNvCxnSpPr/>
            <p:nvPr/>
          </p:nvCxnSpPr>
          <p:spPr>
            <a:xfrm>
              <a:off x="3418788" y="100510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235662F-BE03-4119-BEDF-C0B594CFACE0}"/>
                </a:ext>
              </a:extLst>
            </p:cNvPr>
            <p:cNvCxnSpPr/>
            <p:nvPr/>
          </p:nvCxnSpPr>
          <p:spPr>
            <a:xfrm>
              <a:off x="3408628" y="134038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5D8C92-4345-42DA-BF41-811C0934D578}"/>
                </a:ext>
              </a:extLst>
            </p:cNvPr>
            <p:cNvCxnSpPr/>
            <p:nvPr/>
          </p:nvCxnSpPr>
          <p:spPr>
            <a:xfrm>
              <a:off x="3408628" y="168582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BEEBF4F-3FE8-4456-9C11-1ABCE3951494}"/>
                </a:ext>
              </a:extLst>
            </p:cNvPr>
            <p:cNvCxnSpPr/>
            <p:nvPr/>
          </p:nvCxnSpPr>
          <p:spPr>
            <a:xfrm>
              <a:off x="3408628" y="202110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E47BDA6-22F5-4C33-BF13-41F1DE789854}"/>
                </a:ext>
              </a:extLst>
            </p:cNvPr>
            <p:cNvCxnSpPr/>
            <p:nvPr/>
          </p:nvCxnSpPr>
          <p:spPr>
            <a:xfrm>
              <a:off x="3408628" y="235638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A845ABF-DE34-4521-BFF7-13CB25922783}"/>
                </a:ext>
              </a:extLst>
            </p:cNvPr>
            <p:cNvCxnSpPr/>
            <p:nvPr/>
          </p:nvCxnSpPr>
          <p:spPr>
            <a:xfrm>
              <a:off x="3408628" y="268150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197E11C-69D1-4881-81B4-D4A143570931}"/>
                </a:ext>
              </a:extLst>
            </p:cNvPr>
            <p:cNvCxnSpPr/>
            <p:nvPr/>
          </p:nvCxnSpPr>
          <p:spPr>
            <a:xfrm>
              <a:off x="3398468" y="301678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8A71401-10BB-4F99-B4EC-263A33113AA3}"/>
                </a:ext>
              </a:extLst>
            </p:cNvPr>
            <p:cNvCxnSpPr/>
            <p:nvPr/>
          </p:nvCxnSpPr>
          <p:spPr>
            <a:xfrm>
              <a:off x="3398468" y="335206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5631065-77A2-4942-93AC-6FC91D7009D9}"/>
                </a:ext>
              </a:extLst>
            </p:cNvPr>
            <p:cNvCxnSpPr/>
            <p:nvPr/>
          </p:nvCxnSpPr>
          <p:spPr>
            <a:xfrm>
              <a:off x="3398468" y="369750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ABCA503-9676-4225-BD48-96B064F29A3D}"/>
                </a:ext>
              </a:extLst>
            </p:cNvPr>
            <p:cNvCxnSpPr/>
            <p:nvPr/>
          </p:nvCxnSpPr>
          <p:spPr>
            <a:xfrm>
              <a:off x="3398468" y="403278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D0E625E-55A2-4F07-ADA2-6631086D4DA0}"/>
                </a:ext>
              </a:extLst>
            </p:cNvPr>
            <p:cNvCxnSpPr/>
            <p:nvPr/>
          </p:nvCxnSpPr>
          <p:spPr>
            <a:xfrm>
              <a:off x="3408628" y="435790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F4CE496-0E22-47D9-B7DE-E32EAB5D1121}"/>
                </a:ext>
              </a:extLst>
            </p:cNvPr>
            <p:cNvCxnSpPr/>
            <p:nvPr/>
          </p:nvCxnSpPr>
          <p:spPr>
            <a:xfrm>
              <a:off x="3398468" y="469318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B387B56-E33C-4F51-99AF-4FFBEB0BC632}"/>
                </a:ext>
              </a:extLst>
            </p:cNvPr>
            <p:cNvCxnSpPr/>
            <p:nvPr/>
          </p:nvCxnSpPr>
          <p:spPr>
            <a:xfrm>
              <a:off x="3398468" y="503862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26B45F7-6154-435C-83B6-1F49F3EFB84C}"/>
                </a:ext>
              </a:extLst>
            </p:cNvPr>
            <p:cNvCxnSpPr/>
            <p:nvPr/>
          </p:nvCxnSpPr>
          <p:spPr>
            <a:xfrm>
              <a:off x="3398468" y="537390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CFC9D40-534B-4E3B-887C-F0DA086C708E}"/>
                </a:ext>
              </a:extLst>
            </p:cNvPr>
            <p:cNvCxnSpPr/>
            <p:nvPr/>
          </p:nvCxnSpPr>
          <p:spPr>
            <a:xfrm>
              <a:off x="3398468" y="570918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767BC33-FB4A-4CF2-BF7E-564C0A671583}"/>
                </a:ext>
              </a:extLst>
            </p:cNvPr>
            <p:cNvCxnSpPr/>
            <p:nvPr/>
          </p:nvCxnSpPr>
          <p:spPr>
            <a:xfrm>
              <a:off x="3398468" y="6074947"/>
              <a:ext cx="42976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4F48DE7-AEEE-4221-91B3-9EE6378E71C4}"/>
                </a:ext>
              </a:extLst>
            </p:cNvPr>
            <p:cNvCxnSpPr/>
            <p:nvPr/>
          </p:nvCxnSpPr>
          <p:spPr>
            <a:xfrm>
              <a:off x="740150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6917BC-BB46-4181-8404-427F073C1FBC}"/>
                </a:ext>
              </a:extLst>
            </p:cNvPr>
            <p:cNvCxnSpPr/>
            <p:nvPr/>
          </p:nvCxnSpPr>
          <p:spPr>
            <a:xfrm>
              <a:off x="706114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89C2852-7067-4F3E-8A7E-76C8D226D293}"/>
                </a:ext>
              </a:extLst>
            </p:cNvPr>
            <p:cNvCxnSpPr/>
            <p:nvPr/>
          </p:nvCxnSpPr>
          <p:spPr>
            <a:xfrm>
              <a:off x="673348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A65C605-3701-41F8-AE1A-EF6EF5956306}"/>
                </a:ext>
              </a:extLst>
            </p:cNvPr>
            <p:cNvCxnSpPr/>
            <p:nvPr/>
          </p:nvCxnSpPr>
          <p:spPr>
            <a:xfrm>
              <a:off x="640582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2779044-61FD-49E9-A103-B50F5DB61566}"/>
                </a:ext>
              </a:extLst>
            </p:cNvPr>
            <p:cNvCxnSpPr/>
            <p:nvPr/>
          </p:nvCxnSpPr>
          <p:spPr>
            <a:xfrm>
              <a:off x="606546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B98E92A-0BC1-4238-9EB4-8B004852F2B0}"/>
                </a:ext>
              </a:extLst>
            </p:cNvPr>
            <p:cNvCxnSpPr/>
            <p:nvPr/>
          </p:nvCxnSpPr>
          <p:spPr>
            <a:xfrm>
              <a:off x="573780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D0D7A78-1AE5-4203-9D2B-B660653D94B1}"/>
                </a:ext>
              </a:extLst>
            </p:cNvPr>
            <p:cNvCxnSpPr/>
            <p:nvPr/>
          </p:nvCxnSpPr>
          <p:spPr>
            <a:xfrm>
              <a:off x="540633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6D9F22A-0992-4C35-B9BF-4A43DBA8B4A9}"/>
                </a:ext>
              </a:extLst>
            </p:cNvPr>
            <p:cNvCxnSpPr/>
            <p:nvPr/>
          </p:nvCxnSpPr>
          <p:spPr>
            <a:xfrm>
              <a:off x="506597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5B6A701-8932-4FEF-B901-6A646A61AD39}"/>
                </a:ext>
              </a:extLst>
            </p:cNvPr>
            <p:cNvCxnSpPr/>
            <p:nvPr/>
          </p:nvCxnSpPr>
          <p:spPr>
            <a:xfrm>
              <a:off x="473831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2577D23-0E4C-4F00-973D-D923CABE15E3}"/>
                </a:ext>
              </a:extLst>
            </p:cNvPr>
            <p:cNvCxnSpPr/>
            <p:nvPr/>
          </p:nvCxnSpPr>
          <p:spPr>
            <a:xfrm>
              <a:off x="440430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D98C9CE-F423-40D5-AD4E-D093CF986124}"/>
                </a:ext>
              </a:extLst>
            </p:cNvPr>
            <p:cNvCxnSpPr/>
            <p:nvPr/>
          </p:nvCxnSpPr>
          <p:spPr>
            <a:xfrm>
              <a:off x="406394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BCC0991-7E0E-426F-A274-B9F963E54265}"/>
                </a:ext>
              </a:extLst>
            </p:cNvPr>
            <p:cNvCxnSpPr/>
            <p:nvPr/>
          </p:nvCxnSpPr>
          <p:spPr>
            <a:xfrm>
              <a:off x="3736288" y="659667"/>
              <a:ext cx="10160" cy="5760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7D0E565D-17FB-4612-AD1C-E11E7067ED56}"/>
                </a:ext>
              </a:extLst>
            </p:cNvPr>
            <p:cNvSpPr/>
            <p:nvPr/>
          </p:nvSpPr>
          <p:spPr>
            <a:xfrm>
              <a:off x="6078168" y="2031267"/>
              <a:ext cx="32512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C6B6E669-6860-4A6D-9D76-CF3200584CBF}"/>
                </a:ext>
              </a:extLst>
            </p:cNvPr>
            <p:cNvCxnSpPr>
              <a:stCxn id="81" idx="3"/>
            </p:cNvCxnSpPr>
            <p:nvPr/>
          </p:nvCxnSpPr>
          <p:spPr>
            <a:xfrm>
              <a:off x="6403288" y="2183667"/>
              <a:ext cx="212598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F79C1CDF-8289-4F47-834E-8C920084343A}"/>
                </a:ext>
              </a:extLst>
            </p:cNvPr>
            <p:cNvSpPr/>
            <p:nvPr/>
          </p:nvSpPr>
          <p:spPr>
            <a:xfrm>
              <a:off x="8529151" y="2002206"/>
              <a:ext cx="1914640" cy="800946"/>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Resource Element,</a:t>
              </a:r>
            </a:p>
            <a:p>
              <a:pPr algn="ctr"/>
              <a:r>
                <a:rPr lang="en-US" sz="2400" dirty="0">
                  <a:ln w="0"/>
                  <a:effectLst>
                    <a:outerShdw blurRad="38100" dist="19050" dir="2700000" algn="tl" rotWithShape="0">
                      <a:schemeClr val="dk1">
                        <a:alpha val="40000"/>
                      </a:schemeClr>
                    </a:outerShdw>
                  </a:effectLst>
                </a:rPr>
                <a:t>one subcarrier per </a:t>
              </a:r>
            </a:p>
            <a:p>
              <a:pPr algn="ctr"/>
              <a:r>
                <a:rPr lang="en-US" sz="2400" dirty="0">
                  <a:ln w="0"/>
                  <a:effectLst>
                    <a:outerShdw blurRad="38100" dist="19050" dir="2700000" algn="tl" rotWithShape="0">
                      <a:schemeClr val="dk1">
                        <a:alpha val="40000"/>
                      </a:schemeClr>
                    </a:outerShdw>
                  </a:effectLst>
                </a:rPr>
                <a:t>one OFDM symbol</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84" name="Rectangle 83">
              <a:extLst>
                <a:ext uri="{FF2B5EF4-FFF2-40B4-BE49-F238E27FC236}">
                  <a16:creationId xmlns:a16="http://schemas.microsoft.com/office/drawing/2014/main" id="{37C5D800-4477-46E8-85F9-65C9A7AE895B}"/>
                </a:ext>
              </a:extLst>
            </p:cNvPr>
            <p:cNvSpPr/>
            <p:nvPr/>
          </p:nvSpPr>
          <p:spPr>
            <a:xfrm>
              <a:off x="3286708" y="547907"/>
              <a:ext cx="4521200" cy="5984240"/>
            </a:xfrm>
            <a:prstGeom prst="rect">
              <a:avLst/>
            </a:prstGeom>
            <a:noFill/>
            <a:ln w="7620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Arrow Connector 84">
              <a:extLst>
                <a:ext uri="{FF2B5EF4-FFF2-40B4-BE49-F238E27FC236}">
                  <a16:creationId xmlns:a16="http://schemas.microsoft.com/office/drawing/2014/main" id="{A9649F4B-59AF-4017-BC30-38CEBFD2E7E8}"/>
                </a:ext>
              </a:extLst>
            </p:cNvPr>
            <p:cNvCxnSpPr/>
            <p:nvPr/>
          </p:nvCxnSpPr>
          <p:spPr>
            <a:xfrm>
              <a:off x="7852218" y="3697507"/>
              <a:ext cx="167273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D501E43B-09BA-4B63-912F-76B4D1415084}"/>
                </a:ext>
              </a:extLst>
            </p:cNvPr>
            <p:cNvSpPr/>
            <p:nvPr/>
          </p:nvSpPr>
          <p:spPr>
            <a:xfrm>
              <a:off x="9452702" y="3195202"/>
              <a:ext cx="152625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BWP</a:t>
              </a:r>
            </a:p>
          </p:txBody>
        </p:sp>
        <p:sp>
          <p:nvSpPr>
            <p:cNvPr id="87" name="Rectangle 86">
              <a:extLst>
                <a:ext uri="{FF2B5EF4-FFF2-40B4-BE49-F238E27FC236}">
                  <a16:creationId xmlns:a16="http://schemas.microsoft.com/office/drawing/2014/main" id="{B1FC3B9D-00B3-4523-913E-8A2E093F513C}"/>
                </a:ext>
              </a:extLst>
            </p:cNvPr>
            <p:cNvSpPr/>
            <p:nvPr/>
          </p:nvSpPr>
          <p:spPr>
            <a:xfrm>
              <a:off x="3418788" y="2356387"/>
              <a:ext cx="327660" cy="4064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071E1F9E-66E3-44D3-ACA6-F8AE2E735502}"/>
                </a:ext>
              </a:extLst>
            </p:cNvPr>
            <p:cNvCxnSpPr>
              <a:stCxn id="49" idx="1"/>
            </p:cNvCxnSpPr>
            <p:nvPr/>
          </p:nvCxnSpPr>
          <p:spPr>
            <a:xfrm flipH="1">
              <a:off x="2626308" y="3540027"/>
              <a:ext cx="782320" cy="0"/>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133EC623-9DBB-4CBA-8BA7-5BF0446DCFA2}"/>
                </a:ext>
              </a:extLst>
            </p:cNvPr>
            <p:cNvSpPr/>
            <p:nvPr/>
          </p:nvSpPr>
          <p:spPr>
            <a:xfrm>
              <a:off x="572812" y="3145003"/>
              <a:ext cx="2396396" cy="800946"/>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Physical Resource Block,</a:t>
              </a:r>
            </a:p>
            <a:p>
              <a:pPr algn="ctr"/>
              <a:r>
                <a:rPr lang="en-US" sz="2400" dirty="0">
                  <a:ln w="0"/>
                  <a:effectLst>
                    <a:outerShdw blurRad="38100" dist="19050" dir="2700000" algn="tl" rotWithShape="0">
                      <a:schemeClr val="dk1">
                        <a:alpha val="40000"/>
                      </a:schemeClr>
                    </a:outerShdw>
                  </a:effectLst>
                </a:rPr>
                <a:t>12 subcarriers per </a:t>
              </a:r>
            </a:p>
            <a:p>
              <a:pPr algn="ctr"/>
              <a:r>
                <a:rPr lang="en-US" sz="2400" dirty="0">
                  <a:ln w="0"/>
                  <a:effectLst>
                    <a:outerShdw blurRad="38100" dist="19050" dir="2700000" algn="tl" rotWithShape="0">
                      <a:schemeClr val="dk1">
                        <a:alpha val="40000"/>
                      </a:schemeClr>
                    </a:outerShdw>
                  </a:effectLst>
                </a:rPr>
                <a:t>one OFDM symbol</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90" name="Rectangle 89">
              <a:extLst>
                <a:ext uri="{FF2B5EF4-FFF2-40B4-BE49-F238E27FC236}">
                  <a16:creationId xmlns:a16="http://schemas.microsoft.com/office/drawing/2014/main" id="{2850C89D-A1B8-4CE3-94D6-1BF0AD88A915}"/>
                </a:ext>
              </a:extLst>
            </p:cNvPr>
            <p:cNvSpPr/>
            <p:nvPr/>
          </p:nvSpPr>
          <p:spPr>
            <a:xfrm>
              <a:off x="4069932" y="1330960"/>
              <a:ext cx="995680" cy="336296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D7381DF-9A53-48FE-8E6F-0ACD99E286D8}"/>
                </a:ext>
              </a:extLst>
            </p:cNvPr>
            <p:cNvSpPr/>
            <p:nvPr/>
          </p:nvSpPr>
          <p:spPr>
            <a:xfrm>
              <a:off x="4500491" y="1558145"/>
              <a:ext cx="135661" cy="3108543"/>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CORESET</a:t>
              </a:r>
            </a:p>
          </p:txBody>
        </p:sp>
      </p:grpSp>
      <p:pic>
        <p:nvPicPr>
          <p:cNvPr id="3" name="Picture 2">
            <a:extLst>
              <a:ext uri="{FF2B5EF4-FFF2-40B4-BE49-F238E27FC236}">
                <a16:creationId xmlns:a16="http://schemas.microsoft.com/office/drawing/2014/main" id="{B1E2C4CE-AEBC-4C77-8490-3486DA45F6B5}"/>
              </a:ext>
            </a:extLst>
          </p:cNvPr>
          <p:cNvPicPr>
            <a:picLocks noChangeAspect="1"/>
          </p:cNvPicPr>
          <p:nvPr/>
        </p:nvPicPr>
        <p:blipFill>
          <a:blip r:embed="rId4"/>
          <a:stretch>
            <a:fillRect/>
          </a:stretch>
        </p:blipFill>
        <p:spPr>
          <a:xfrm>
            <a:off x="266698" y="25740504"/>
            <a:ext cx="14609173" cy="7525608"/>
          </a:xfrm>
          <a:prstGeom prst="rect">
            <a:avLst/>
          </a:prstGeom>
        </p:spPr>
      </p:pic>
      <p:sp>
        <p:nvSpPr>
          <p:cNvPr id="120" name="Text Placeholder 7">
            <a:extLst>
              <a:ext uri="{FF2B5EF4-FFF2-40B4-BE49-F238E27FC236}">
                <a16:creationId xmlns:a16="http://schemas.microsoft.com/office/drawing/2014/main" id="{22580745-352B-4B3D-B290-8AB2D4B352F3}"/>
              </a:ext>
            </a:extLst>
          </p:cNvPr>
          <p:cNvSpPr txBox="1">
            <a:spLocks/>
          </p:cNvSpPr>
          <p:nvPr/>
        </p:nvSpPr>
        <p:spPr>
          <a:xfrm>
            <a:off x="4866869" y="41336177"/>
            <a:ext cx="6177160" cy="61124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Interleaved CCE-REG Mapping</a:t>
            </a:r>
          </a:p>
        </p:txBody>
      </p:sp>
      <p:pic>
        <p:nvPicPr>
          <p:cNvPr id="121" name="Content Placeholder 4" descr="Chart, line chart&#10;&#10;Description automatically generated">
            <a:extLst>
              <a:ext uri="{FF2B5EF4-FFF2-40B4-BE49-F238E27FC236}">
                <a16:creationId xmlns:a16="http://schemas.microsoft.com/office/drawing/2014/main" id="{283CB264-7BBA-4888-BCE3-DC81840AD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755" y="34233681"/>
            <a:ext cx="9237451" cy="7102496"/>
          </a:xfrm>
          <a:prstGeom prst="rect">
            <a:avLst/>
          </a:prstGeom>
        </p:spPr>
      </p:pic>
      <p:sp>
        <p:nvSpPr>
          <p:cNvPr id="122" name="Text Placeholder 8">
            <a:extLst>
              <a:ext uri="{FF2B5EF4-FFF2-40B4-BE49-F238E27FC236}">
                <a16:creationId xmlns:a16="http://schemas.microsoft.com/office/drawing/2014/main" id="{917FC87C-39D1-401D-B5FF-39B0A2CDA550}"/>
              </a:ext>
            </a:extLst>
          </p:cNvPr>
          <p:cNvSpPr txBox="1">
            <a:spLocks/>
          </p:cNvSpPr>
          <p:nvPr/>
        </p:nvSpPr>
        <p:spPr>
          <a:xfrm>
            <a:off x="19290144" y="41391961"/>
            <a:ext cx="6346237" cy="56164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Non-Interleaved CCE-REG Mapping</a:t>
            </a:r>
          </a:p>
        </p:txBody>
      </p:sp>
      <p:pic>
        <p:nvPicPr>
          <p:cNvPr id="123" name="Picture 122" descr="Chart, line chart&#10;&#10;Description automatically generated">
            <a:extLst>
              <a:ext uri="{FF2B5EF4-FFF2-40B4-BE49-F238E27FC236}">
                <a16:creationId xmlns:a16="http://schemas.microsoft.com/office/drawing/2014/main" id="{C2FFE82D-8AE1-4E8F-8333-05B9B6A2FD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27661" y="34318062"/>
            <a:ext cx="9438868" cy="7079154"/>
          </a:xfrm>
          <a:prstGeom prst="rect">
            <a:avLst/>
          </a:prstGeom>
        </p:spPr>
      </p:pic>
      <p:sp>
        <p:nvSpPr>
          <p:cNvPr id="126" name="Text Placeholder 9">
            <a:extLst>
              <a:ext uri="{FF2B5EF4-FFF2-40B4-BE49-F238E27FC236}">
                <a16:creationId xmlns:a16="http://schemas.microsoft.com/office/drawing/2014/main" id="{8DBAFFCC-7909-4A4E-8497-F64819682309}"/>
              </a:ext>
            </a:extLst>
          </p:cNvPr>
          <p:cNvSpPr txBox="1">
            <a:spLocks/>
          </p:cNvSpPr>
          <p:nvPr/>
        </p:nvSpPr>
        <p:spPr>
          <a:xfrm>
            <a:off x="428104" y="5115611"/>
            <a:ext cx="14609173" cy="3782569"/>
          </a:xfrm>
          <a:prstGeom prst="rect">
            <a:avLst/>
          </a:prstGeom>
          <a:solidFill>
            <a:schemeClr val="accent4">
              <a:lumMod val="20000"/>
              <a:lumOff val="80000"/>
              <a:alpha val="50000"/>
            </a:schemeClr>
          </a:solidFill>
          <a:ln>
            <a:solidFill>
              <a:schemeClr val="tx1">
                <a:lumMod val="65000"/>
                <a:lumOff val="35000"/>
              </a:schemeClr>
            </a:solidFill>
          </a:ln>
        </p:spPr>
        <p:txBody>
          <a:bodyPr vert="horz" lIns="365760" tIns="45720" rIns="365760" bIns="45720" rtlCol="0">
            <a:noAutofit/>
          </a:bodyPr>
          <a:lstStyle>
            <a:lvl1pPr marL="0" indent="0" algn="just" defTabSz="3026755" rtl="0" eaLnBrk="1" latinLnBrk="0" hangingPunct="1">
              <a:lnSpc>
                <a:spcPct val="120000"/>
              </a:lnSpc>
              <a:spcBef>
                <a:spcPts val="3310"/>
              </a:spcBef>
              <a:buFont typeface="Arial" panose="020B0604020202020204" pitchFamily="34" charset="0"/>
              <a:buNone/>
              <a:defRPr sz="3500" kern="1200">
                <a:solidFill>
                  <a:schemeClr val="tx1"/>
                </a:solidFill>
                <a:latin typeface="Arial" panose="020B0604020202020204" pitchFamily="34" charset="0"/>
                <a:ea typeface="+mn-ea"/>
                <a:cs typeface="Arial" panose="020B0604020202020204" pitchFamily="34" charset="0"/>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a:lstStyle>
          <a:p>
            <a:pPr marL="457200" indent="-457200">
              <a:lnSpc>
                <a:spcPct val="150000"/>
              </a:lnSpc>
              <a:buFont typeface="Wingdings" panose="05000000000000000000" pitchFamily="2" charset="2"/>
              <a:buChar char="Ø"/>
            </a:pPr>
            <a:r>
              <a:rPr lang="en-US" dirty="0"/>
              <a:t>Uplink Resource Allocation</a:t>
            </a:r>
          </a:p>
          <a:p>
            <a:pPr marL="457200" indent="-457200">
              <a:lnSpc>
                <a:spcPct val="150000"/>
              </a:lnSpc>
              <a:buFont typeface="Wingdings" panose="05000000000000000000" pitchFamily="2" charset="2"/>
              <a:buChar char="Ø"/>
            </a:pPr>
            <a:r>
              <a:rPr lang="en-US" dirty="0"/>
              <a:t>Description about DL data transmitted to the UE</a:t>
            </a:r>
          </a:p>
          <a:p>
            <a:pPr marL="457200" indent="-457200">
              <a:lnSpc>
                <a:spcPct val="150000"/>
              </a:lnSpc>
              <a:buFont typeface="Wingdings" panose="05000000000000000000" pitchFamily="2" charset="2"/>
              <a:buChar char="Ø"/>
            </a:pPr>
            <a:r>
              <a:rPr lang="en-US" dirty="0"/>
              <a:t>Power Control</a:t>
            </a:r>
          </a:p>
        </p:txBody>
      </p:sp>
      <p:sp>
        <p:nvSpPr>
          <p:cNvPr id="127" name="TextBox 126">
            <a:extLst>
              <a:ext uri="{FF2B5EF4-FFF2-40B4-BE49-F238E27FC236}">
                <a16:creationId xmlns:a16="http://schemas.microsoft.com/office/drawing/2014/main" id="{48B5E01F-0506-4A22-9FBB-8FB1B341BDB7}"/>
              </a:ext>
            </a:extLst>
          </p:cNvPr>
          <p:cNvSpPr txBox="1"/>
          <p:nvPr/>
        </p:nvSpPr>
        <p:spPr>
          <a:xfrm>
            <a:off x="545540" y="4554575"/>
            <a:ext cx="1047286" cy="707886"/>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r>
              <a:rPr lang="en-US" sz="4000" b="1" dirty="0"/>
              <a:t>DCI</a:t>
            </a:r>
            <a:endParaRPr lang="en-US" sz="4000" b="1" dirty="0">
              <a:solidFill>
                <a:schemeClr val="tx2"/>
              </a:solidFill>
            </a:endParaRPr>
          </a:p>
        </p:txBody>
      </p:sp>
      <p:pic>
        <p:nvPicPr>
          <p:cNvPr id="10" name="Picture 9" descr="Diagram&#10;&#10;Description automatically generated">
            <a:extLst>
              <a:ext uri="{FF2B5EF4-FFF2-40B4-BE49-F238E27FC236}">
                <a16:creationId xmlns:a16="http://schemas.microsoft.com/office/drawing/2014/main" id="{CA3673D4-64DD-4B25-AF57-389D729E6F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19312" y="24867378"/>
            <a:ext cx="14298479" cy="8199530"/>
          </a:xfrm>
          <a:prstGeom prst="rect">
            <a:avLst/>
          </a:prstGeom>
        </p:spPr>
      </p:pic>
      <p:pic>
        <p:nvPicPr>
          <p:cNvPr id="9" name="Picture 8">
            <a:extLst>
              <a:ext uri="{FF2B5EF4-FFF2-40B4-BE49-F238E27FC236}">
                <a16:creationId xmlns:a16="http://schemas.microsoft.com/office/drawing/2014/main" id="{E5811DFA-5906-4135-8CDB-F629D995FCE3}"/>
              </a:ext>
            </a:extLst>
          </p:cNvPr>
          <p:cNvPicPr>
            <a:picLocks noChangeAspect="1"/>
          </p:cNvPicPr>
          <p:nvPr/>
        </p:nvPicPr>
        <p:blipFill>
          <a:blip r:embed="rId8"/>
          <a:stretch>
            <a:fillRect/>
          </a:stretch>
        </p:blipFill>
        <p:spPr>
          <a:xfrm>
            <a:off x="15367010" y="15500844"/>
            <a:ext cx="14459574" cy="8286958"/>
          </a:xfrm>
          <a:prstGeom prst="rect">
            <a:avLst/>
          </a:prstGeom>
        </p:spPr>
      </p:pic>
      <p:pic>
        <p:nvPicPr>
          <p:cNvPr id="14" name="Picture 13">
            <a:extLst>
              <a:ext uri="{FF2B5EF4-FFF2-40B4-BE49-F238E27FC236}">
                <a16:creationId xmlns:a16="http://schemas.microsoft.com/office/drawing/2014/main" id="{EDEC6D6B-08E4-4CE0-9E5D-950A5C980406}"/>
              </a:ext>
            </a:extLst>
          </p:cNvPr>
          <p:cNvPicPr>
            <a:picLocks noChangeAspect="1"/>
          </p:cNvPicPr>
          <p:nvPr/>
        </p:nvPicPr>
        <p:blipFill>
          <a:blip r:embed="rId9"/>
          <a:stretch>
            <a:fillRect/>
          </a:stretch>
        </p:blipFill>
        <p:spPr>
          <a:xfrm>
            <a:off x="545540" y="17173106"/>
            <a:ext cx="14427760" cy="6680892"/>
          </a:xfrm>
          <a:prstGeom prst="rect">
            <a:avLst/>
          </a:prstGeom>
        </p:spPr>
      </p:pic>
    </p:spTree>
    <p:extLst>
      <p:ext uri="{BB962C8B-B14F-4D97-AF65-F5344CB8AC3E}">
        <p14:creationId xmlns:p14="http://schemas.microsoft.com/office/powerpoint/2010/main" val="3347853900"/>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4942</TotalTime>
  <Words>107</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Narrow</vt:lpstr>
      <vt:lpstr>Bebas</vt:lpstr>
      <vt:lpstr>Calibri</vt:lpstr>
      <vt:lpstr>Calibri Light</vt:lpstr>
      <vt:lpstr>Times New Roman</vt:lpstr>
      <vt:lpstr>Wingdings</vt:lpstr>
      <vt:lpstr>Office Theme</vt:lpstr>
      <vt:lpstr>Custom Design</vt:lpstr>
      <vt:lpstr>Blind Decoding of PDCCH in 5G NR</vt:lpstr>
    </vt:vector>
  </TitlesOfParts>
  <Company>Appalachian College of Pharmacy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Mamoon Rashid</dc:creator>
  <cp:lastModifiedBy>Venkatesh Khammammetti</cp:lastModifiedBy>
  <cp:revision>198</cp:revision>
  <dcterms:created xsi:type="dcterms:W3CDTF">2018-01-30T15:18:59Z</dcterms:created>
  <dcterms:modified xsi:type="dcterms:W3CDTF">2021-12-07T05:31:12Z</dcterms:modified>
</cp:coreProperties>
</file>