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438912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24" y="-306"/>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444" y="685800"/>
            <a:ext cx="25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c15cf3a5f_2_6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c15cf3a5f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50" y="6353707"/>
            <a:ext cx="30674100" cy="17515800"/>
          </a:xfrm>
          <a:prstGeom prst="rect">
            <a:avLst/>
          </a:prstGeom>
        </p:spPr>
        <p:txBody>
          <a:bodyPr spcFirstLastPara="1" wrap="square" lIns="485800" tIns="485800" rIns="485800" bIns="485800" anchor="b" anchorCtr="0">
            <a:noAutofit/>
          </a:bodyPr>
          <a:lstStyle>
            <a:lvl1pPr lvl="0" algn="ctr">
              <a:spcBef>
                <a:spcPts val="0"/>
              </a:spcBef>
              <a:spcAft>
                <a:spcPts val="0"/>
              </a:spcAft>
              <a:buSzPts val="27500"/>
              <a:buNone/>
              <a:defRPr sz="27500"/>
            </a:lvl1pPr>
            <a:lvl2pPr lvl="1" algn="ctr">
              <a:spcBef>
                <a:spcPts val="0"/>
              </a:spcBef>
              <a:spcAft>
                <a:spcPts val="0"/>
              </a:spcAft>
              <a:buSzPts val="27500"/>
              <a:buNone/>
              <a:defRPr sz="27500"/>
            </a:lvl2pPr>
            <a:lvl3pPr lvl="2" algn="ctr">
              <a:spcBef>
                <a:spcPts val="0"/>
              </a:spcBef>
              <a:spcAft>
                <a:spcPts val="0"/>
              </a:spcAft>
              <a:buSzPts val="27500"/>
              <a:buNone/>
              <a:defRPr sz="27500"/>
            </a:lvl3pPr>
            <a:lvl4pPr lvl="3" algn="ctr">
              <a:spcBef>
                <a:spcPts val="0"/>
              </a:spcBef>
              <a:spcAft>
                <a:spcPts val="0"/>
              </a:spcAft>
              <a:buSzPts val="27500"/>
              <a:buNone/>
              <a:defRPr sz="27500"/>
            </a:lvl4pPr>
            <a:lvl5pPr lvl="4" algn="ctr">
              <a:spcBef>
                <a:spcPts val="0"/>
              </a:spcBef>
              <a:spcAft>
                <a:spcPts val="0"/>
              </a:spcAft>
              <a:buSzPts val="27500"/>
              <a:buNone/>
              <a:defRPr sz="27500"/>
            </a:lvl5pPr>
            <a:lvl6pPr lvl="5" algn="ctr">
              <a:spcBef>
                <a:spcPts val="0"/>
              </a:spcBef>
              <a:spcAft>
                <a:spcPts val="0"/>
              </a:spcAft>
              <a:buSzPts val="27500"/>
              <a:buNone/>
              <a:defRPr sz="27500"/>
            </a:lvl6pPr>
            <a:lvl7pPr lvl="6" algn="ctr">
              <a:spcBef>
                <a:spcPts val="0"/>
              </a:spcBef>
              <a:spcAft>
                <a:spcPts val="0"/>
              </a:spcAft>
              <a:buSzPts val="27500"/>
              <a:buNone/>
              <a:defRPr sz="27500"/>
            </a:lvl7pPr>
            <a:lvl8pPr lvl="7" algn="ctr">
              <a:spcBef>
                <a:spcPts val="0"/>
              </a:spcBef>
              <a:spcAft>
                <a:spcPts val="0"/>
              </a:spcAft>
              <a:buSzPts val="27500"/>
              <a:buNone/>
              <a:defRPr sz="27500"/>
            </a:lvl8pPr>
            <a:lvl9pPr lvl="8" algn="ctr">
              <a:spcBef>
                <a:spcPts val="0"/>
              </a:spcBef>
              <a:spcAft>
                <a:spcPts val="0"/>
              </a:spcAft>
              <a:buSzPts val="27500"/>
              <a:buNone/>
              <a:defRPr sz="27500"/>
            </a:lvl9pPr>
          </a:lstStyle>
          <a:p>
            <a:endParaRPr/>
          </a:p>
        </p:txBody>
      </p:sp>
      <p:sp>
        <p:nvSpPr>
          <p:cNvPr id="11" name="Google Shape;11;p2"/>
          <p:cNvSpPr txBox="1">
            <a:spLocks noGrp="1"/>
          </p:cNvSpPr>
          <p:nvPr>
            <p:ph type="subTitle" idx="1"/>
          </p:nvPr>
        </p:nvSpPr>
        <p:spPr>
          <a:xfrm>
            <a:off x="1122120" y="24184533"/>
            <a:ext cx="30674100" cy="6764100"/>
          </a:xfrm>
          <a:prstGeom prst="rect">
            <a:avLst/>
          </a:prstGeom>
        </p:spPr>
        <p:txBody>
          <a:bodyPr spcFirstLastPara="1" wrap="square" lIns="485800" tIns="485800" rIns="485800" bIns="485800" anchor="t" anchorCtr="0">
            <a:no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endParaRPr/>
          </a:p>
        </p:txBody>
      </p:sp>
      <p:sp>
        <p:nvSpPr>
          <p:cNvPr id="12" name="Google Shape;12;p2"/>
          <p:cNvSpPr txBox="1">
            <a:spLocks noGrp="1"/>
          </p:cNvSpPr>
          <p:nvPr>
            <p:ph type="sldNum" idx="12"/>
          </p:nvPr>
        </p:nvSpPr>
        <p:spPr>
          <a:xfrm>
            <a:off x="30500848" y="39792783"/>
            <a:ext cx="1975800" cy="3358800"/>
          </a:xfrm>
          <a:prstGeom prst="rect">
            <a:avLst/>
          </a:prstGeom>
        </p:spPr>
        <p:txBody>
          <a:bodyPr spcFirstLastPara="1" wrap="square" lIns="485800" tIns="485800" rIns="485800" bIns="4858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9438933"/>
            <a:ext cx="30674100" cy="16755300"/>
          </a:xfrm>
          <a:prstGeom prst="rect">
            <a:avLst/>
          </a:prstGeom>
        </p:spPr>
        <p:txBody>
          <a:bodyPr spcFirstLastPara="1" wrap="square" lIns="485800" tIns="485800" rIns="485800" bIns="485800" anchor="b" anchorCtr="0">
            <a:noAutofit/>
          </a:bodyPr>
          <a:lstStyle>
            <a:lvl1pPr lvl="0" algn="ctr">
              <a:spcBef>
                <a:spcPts val="0"/>
              </a:spcBef>
              <a:spcAft>
                <a:spcPts val="0"/>
              </a:spcAft>
              <a:buSzPts val="63700"/>
              <a:buNone/>
              <a:defRPr sz="63700"/>
            </a:lvl1pPr>
            <a:lvl2pPr lvl="1" algn="ctr">
              <a:spcBef>
                <a:spcPts val="0"/>
              </a:spcBef>
              <a:spcAft>
                <a:spcPts val="0"/>
              </a:spcAft>
              <a:buSzPts val="63700"/>
              <a:buNone/>
              <a:defRPr sz="63700"/>
            </a:lvl2pPr>
            <a:lvl3pPr lvl="2" algn="ctr">
              <a:spcBef>
                <a:spcPts val="0"/>
              </a:spcBef>
              <a:spcAft>
                <a:spcPts val="0"/>
              </a:spcAft>
              <a:buSzPts val="63700"/>
              <a:buNone/>
              <a:defRPr sz="63700"/>
            </a:lvl3pPr>
            <a:lvl4pPr lvl="3" algn="ctr">
              <a:spcBef>
                <a:spcPts val="0"/>
              </a:spcBef>
              <a:spcAft>
                <a:spcPts val="0"/>
              </a:spcAft>
              <a:buSzPts val="63700"/>
              <a:buNone/>
              <a:defRPr sz="63700"/>
            </a:lvl4pPr>
            <a:lvl5pPr lvl="4" algn="ctr">
              <a:spcBef>
                <a:spcPts val="0"/>
              </a:spcBef>
              <a:spcAft>
                <a:spcPts val="0"/>
              </a:spcAft>
              <a:buSzPts val="63700"/>
              <a:buNone/>
              <a:defRPr sz="63700"/>
            </a:lvl5pPr>
            <a:lvl6pPr lvl="5" algn="ctr">
              <a:spcBef>
                <a:spcPts val="0"/>
              </a:spcBef>
              <a:spcAft>
                <a:spcPts val="0"/>
              </a:spcAft>
              <a:buSzPts val="63700"/>
              <a:buNone/>
              <a:defRPr sz="63700"/>
            </a:lvl6pPr>
            <a:lvl7pPr lvl="6" algn="ctr">
              <a:spcBef>
                <a:spcPts val="0"/>
              </a:spcBef>
              <a:spcAft>
                <a:spcPts val="0"/>
              </a:spcAft>
              <a:buSzPts val="63700"/>
              <a:buNone/>
              <a:defRPr sz="63700"/>
            </a:lvl7pPr>
            <a:lvl8pPr lvl="7" algn="ctr">
              <a:spcBef>
                <a:spcPts val="0"/>
              </a:spcBef>
              <a:spcAft>
                <a:spcPts val="0"/>
              </a:spcAft>
              <a:buSzPts val="63700"/>
              <a:buNone/>
              <a:defRPr sz="63700"/>
            </a:lvl8pPr>
            <a:lvl9pPr lvl="8" algn="ctr">
              <a:spcBef>
                <a:spcPts val="0"/>
              </a:spcBef>
              <a:spcAft>
                <a:spcPts val="0"/>
              </a:spcAft>
              <a:buSzPts val="63700"/>
              <a:buNone/>
              <a:defRPr sz="63700"/>
            </a:lvl9pPr>
          </a:lstStyle>
          <a:p>
            <a:r>
              <a:t>xx%</a:t>
            </a:r>
          </a:p>
        </p:txBody>
      </p:sp>
      <p:sp>
        <p:nvSpPr>
          <p:cNvPr id="46" name="Google Shape;46;p11"/>
          <p:cNvSpPr txBox="1">
            <a:spLocks noGrp="1"/>
          </p:cNvSpPr>
          <p:nvPr>
            <p:ph type="body" idx="1"/>
          </p:nvPr>
        </p:nvSpPr>
        <p:spPr>
          <a:xfrm>
            <a:off x="1122120" y="26898987"/>
            <a:ext cx="30674100" cy="11100000"/>
          </a:xfrm>
          <a:prstGeom prst="rect">
            <a:avLst/>
          </a:prstGeom>
        </p:spPr>
        <p:txBody>
          <a:bodyPr spcFirstLastPara="1" wrap="square" lIns="485800" tIns="485800" rIns="485800" bIns="485800" anchor="t" anchorCtr="0">
            <a:noAutofit/>
          </a:bodyPr>
          <a:lstStyle>
            <a:lvl1pPr marL="457200" lvl="0" indent="-844550" algn="ctr">
              <a:spcBef>
                <a:spcPts val="0"/>
              </a:spcBef>
              <a:spcAft>
                <a:spcPts val="0"/>
              </a:spcAft>
              <a:buSzPts val="9700"/>
              <a:buChar char="●"/>
              <a:defRPr/>
            </a:lvl1pPr>
            <a:lvl2pPr marL="914400" lvl="1" indent="-704850" algn="ctr">
              <a:spcBef>
                <a:spcPts val="8500"/>
              </a:spcBef>
              <a:spcAft>
                <a:spcPts val="0"/>
              </a:spcAft>
              <a:buSzPts val="7500"/>
              <a:buChar char="○"/>
              <a:defRPr/>
            </a:lvl2pPr>
            <a:lvl3pPr marL="1371600" lvl="2" indent="-704850" algn="ctr">
              <a:spcBef>
                <a:spcPts val="8500"/>
              </a:spcBef>
              <a:spcAft>
                <a:spcPts val="0"/>
              </a:spcAft>
              <a:buSzPts val="7500"/>
              <a:buChar char="■"/>
              <a:defRPr/>
            </a:lvl3pPr>
            <a:lvl4pPr marL="1828800" lvl="3" indent="-704850" algn="ctr">
              <a:spcBef>
                <a:spcPts val="8500"/>
              </a:spcBef>
              <a:spcAft>
                <a:spcPts val="0"/>
              </a:spcAft>
              <a:buSzPts val="7500"/>
              <a:buChar char="●"/>
              <a:defRPr/>
            </a:lvl4pPr>
            <a:lvl5pPr marL="2286000" lvl="4" indent="-704850" algn="ctr">
              <a:spcBef>
                <a:spcPts val="8500"/>
              </a:spcBef>
              <a:spcAft>
                <a:spcPts val="0"/>
              </a:spcAft>
              <a:buSzPts val="7500"/>
              <a:buChar char="○"/>
              <a:defRPr/>
            </a:lvl5pPr>
            <a:lvl6pPr marL="2743200" lvl="5" indent="-704850" algn="ctr">
              <a:spcBef>
                <a:spcPts val="8500"/>
              </a:spcBef>
              <a:spcAft>
                <a:spcPts val="0"/>
              </a:spcAft>
              <a:buSzPts val="7500"/>
              <a:buChar char="■"/>
              <a:defRPr/>
            </a:lvl6pPr>
            <a:lvl7pPr marL="3200400" lvl="6" indent="-704850" algn="ctr">
              <a:spcBef>
                <a:spcPts val="8500"/>
              </a:spcBef>
              <a:spcAft>
                <a:spcPts val="0"/>
              </a:spcAft>
              <a:buSzPts val="7500"/>
              <a:buChar char="●"/>
              <a:defRPr/>
            </a:lvl7pPr>
            <a:lvl8pPr marL="3657600" lvl="7" indent="-704850" algn="ctr">
              <a:spcBef>
                <a:spcPts val="8500"/>
              </a:spcBef>
              <a:spcAft>
                <a:spcPts val="0"/>
              </a:spcAft>
              <a:buSzPts val="7500"/>
              <a:buChar char="○"/>
              <a:defRPr/>
            </a:lvl8pPr>
            <a:lvl9pPr marL="4114800" lvl="8" indent="-704850" algn="ctr">
              <a:spcBef>
                <a:spcPts val="8500"/>
              </a:spcBef>
              <a:spcAft>
                <a:spcPts val="8500"/>
              </a:spcAft>
              <a:buSzPts val="7500"/>
              <a:buChar char="■"/>
              <a:defRPr/>
            </a:lvl9pPr>
          </a:lstStyle>
          <a:p>
            <a:endParaRPr/>
          </a:p>
        </p:txBody>
      </p:sp>
      <p:sp>
        <p:nvSpPr>
          <p:cNvPr id="47" name="Google Shape;47;p11"/>
          <p:cNvSpPr txBox="1">
            <a:spLocks noGrp="1"/>
          </p:cNvSpPr>
          <p:nvPr>
            <p:ph type="sldNum" idx="12"/>
          </p:nvPr>
        </p:nvSpPr>
        <p:spPr>
          <a:xfrm>
            <a:off x="30500848" y="39792783"/>
            <a:ext cx="1975800" cy="3358800"/>
          </a:xfrm>
          <a:prstGeom prst="rect">
            <a:avLst/>
          </a:prstGeom>
        </p:spPr>
        <p:txBody>
          <a:bodyPr spcFirstLastPara="1" wrap="square" lIns="485800" tIns="485800" rIns="485800" bIns="4858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0500848" y="39792783"/>
            <a:ext cx="1975800" cy="3358800"/>
          </a:xfrm>
          <a:prstGeom prst="rect">
            <a:avLst/>
          </a:prstGeom>
        </p:spPr>
        <p:txBody>
          <a:bodyPr spcFirstLastPara="1" wrap="square" lIns="485800" tIns="485800" rIns="485800" bIns="4858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18353920"/>
            <a:ext cx="30674100" cy="7183800"/>
          </a:xfrm>
          <a:prstGeom prst="rect">
            <a:avLst/>
          </a:prstGeom>
        </p:spPr>
        <p:txBody>
          <a:bodyPr spcFirstLastPara="1" wrap="square" lIns="485800" tIns="485800" rIns="485800" bIns="485800" anchor="ctr" anchorCtr="0">
            <a:noAutofit/>
          </a:bodyPr>
          <a:lstStyle>
            <a:lvl1pPr lvl="0" algn="ctr">
              <a:spcBef>
                <a:spcPts val="0"/>
              </a:spcBef>
              <a:spcAft>
                <a:spcPts val="0"/>
              </a:spcAft>
              <a:buSzPts val="19000"/>
              <a:buNone/>
              <a:defRPr sz="19000"/>
            </a:lvl1pPr>
            <a:lvl2pPr lvl="1" algn="ctr">
              <a:spcBef>
                <a:spcPts val="0"/>
              </a:spcBef>
              <a:spcAft>
                <a:spcPts val="0"/>
              </a:spcAft>
              <a:buSzPts val="19000"/>
              <a:buNone/>
              <a:defRPr sz="19000"/>
            </a:lvl2pPr>
            <a:lvl3pPr lvl="2" algn="ctr">
              <a:spcBef>
                <a:spcPts val="0"/>
              </a:spcBef>
              <a:spcAft>
                <a:spcPts val="0"/>
              </a:spcAft>
              <a:buSzPts val="19000"/>
              <a:buNone/>
              <a:defRPr sz="19000"/>
            </a:lvl3pPr>
            <a:lvl4pPr lvl="3" algn="ctr">
              <a:spcBef>
                <a:spcPts val="0"/>
              </a:spcBef>
              <a:spcAft>
                <a:spcPts val="0"/>
              </a:spcAft>
              <a:buSzPts val="19000"/>
              <a:buNone/>
              <a:defRPr sz="19000"/>
            </a:lvl4pPr>
            <a:lvl5pPr lvl="4" algn="ctr">
              <a:spcBef>
                <a:spcPts val="0"/>
              </a:spcBef>
              <a:spcAft>
                <a:spcPts val="0"/>
              </a:spcAft>
              <a:buSzPts val="19000"/>
              <a:buNone/>
              <a:defRPr sz="19000"/>
            </a:lvl5pPr>
            <a:lvl6pPr lvl="5" algn="ctr">
              <a:spcBef>
                <a:spcPts val="0"/>
              </a:spcBef>
              <a:spcAft>
                <a:spcPts val="0"/>
              </a:spcAft>
              <a:buSzPts val="19000"/>
              <a:buNone/>
              <a:defRPr sz="19000"/>
            </a:lvl6pPr>
            <a:lvl7pPr lvl="6" algn="ctr">
              <a:spcBef>
                <a:spcPts val="0"/>
              </a:spcBef>
              <a:spcAft>
                <a:spcPts val="0"/>
              </a:spcAft>
              <a:buSzPts val="19000"/>
              <a:buNone/>
              <a:defRPr sz="19000"/>
            </a:lvl7pPr>
            <a:lvl8pPr lvl="7" algn="ctr">
              <a:spcBef>
                <a:spcPts val="0"/>
              </a:spcBef>
              <a:spcAft>
                <a:spcPts val="0"/>
              </a:spcAft>
              <a:buSzPts val="19000"/>
              <a:buNone/>
              <a:defRPr sz="19000"/>
            </a:lvl8pPr>
            <a:lvl9pPr lvl="8" algn="ctr">
              <a:spcBef>
                <a:spcPts val="0"/>
              </a:spcBef>
              <a:spcAft>
                <a:spcPts val="0"/>
              </a:spcAft>
              <a:buSzPts val="19000"/>
              <a:buNone/>
              <a:defRPr sz="19000"/>
            </a:lvl9pPr>
          </a:lstStyle>
          <a:p>
            <a:endParaRPr/>
          </a:p>
        </p:txBody>
      </p:sp>
      <p:sp>
        <p:nvSpPr>
          <p:cNvPr id="15" name="Google Shape;15;p3"/>
          <p:cNvSpPr txBox="1">
            <a:spLocks noGrp="1"/>
          </p:cNvSpPr>
          <p:nvPr>
            <p:ph type="sldNum" idx="12"/>
          </p:nvPr>
        </p:nvSpPr>
        <p:spPr>
          <a:xfrm>
            <a:off x="30500848" y="39792783"/>
            <a:ext cx="1975800" cy="3358800"/>
          </a:xfrm>
          <a:prstGeom prst="rect">
            <a:avLst/>
          </a:prstGeom>
        </p:spPr>
        <p:txBody>
          <a:bodyPr spcFirstLastPara="1" wrap="square" lIns="485800" tIns="485800" rIns="485800" bIns="4858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22120" y="3797547"/>
            <a:ext cx="30674100" cy="4887300"/>
          </a:xfrm>
          <a:prstGeom prst="rect">
            <a:avLst/>
          </a:prstGeom>
        </p:spPr>
        <p:txBody>
          <a:bodyPr spcFirstLastPara="1" wrap="square" lIns="485800" tIns="485800" rIns="485800" bIns="485800" anchor="t" anchorCtr="0">
            <a:noAutofit/>
          </a:bodyPr>
          <a:lstStyle>
            <a:lvl1pPr lvl="0">
              <a:spcBef>
                <a:spcPts val="0"/>
              </a:spcBef>
              <a:spcAft>
                <a:spcPts val="0"/>
              </a:spcAft>
              <a:buSzPts val="14800"/>
              <a:buNone/>
              <a:defRPr/>
            </a:lvl1pPr>
            <a:lvl2pPr lvl="1">
              <a:spcBef>
                <a:spcPts val="0"/>
              </a:spcBef>
              <a:spcAft>
                <a:spcPts val="0"/>
              </a:spcAft>
              <a:buSzPts val="14800"/>
              <a:buNone/>
              <a:defRPr/>
            </a:lvl2pPr>
            <a:lvl3pPr lvl="2">
              <a:spcBef>
                <a:spcPts val="0"/>
              </a:spcBef>
              <a:spcAft>
                <a:spcPts val="0"/>
              </a:spcAft>
              <a:buSzPts val="14800"/>
              <a:buNone/>
              <a:defRPr/>
            </a:lvl3pPr>
            <a:lvl4pPr lvl="3">
              <a:spcBef>
                <a:spcPts val="0"/>
              </a:spcBef>
              <a:spcAft>
                <a:spcPts val="0"/>
              </a:spcAft>
              <a:buSzPts val="14800"/>
              <a:buNone/>
              <a:defRPr/>
            </a:lvl4pPr>
            <a:lvl5pPr lvl="4">
              <a:spcBef>
                <a:spcPts val="0"/>
              </a:spcBef>
              <a:spcAft>
                <a:spcPts val="0"/>
              </a:spcAft>
              <a:buSzPts val="14800"/>
              <a:buNone/>
              <a:defRPr/>
            </a:lvl5pPr>
            <a:lvl6pPr lvl="5">
              <a:spcBef>
                <a:spcPts val="0"/>
              </a:spcBef>
              <a:spcAft>
                <a:spcPts val="0"/>
              </a:spcAft>
              <a:buSzPts val="14800"/>
              <a:buNone/>
              <a:defRPr/>
            </a:lvl6pPr>
            <a:lvl7pPr lvl="6">
              <a:spcBef>
                <a:spcPts val="0"/>
              </a:spcBef>
              <a:spcAft>
                <a:spcPts val="0"/>
              </a:spcAft>
              <a:buSzPts val="14800"/>
              <a:buNone/>
              <a:defRPr/>
            </a:lvl7pPr>
            <a:lvl8pPr lvl="7">
              <a:spcBef>
                <a:spcPts val="0"/>
              </a:spcBef>
              <a:spcAft>
                <a:spcPts val="0"/>
              </a:spcAft>
              <a:buSzPts val="14800"/>
              <a:buNone/>
              <a:defRPr/>
            </a:lvl8pPr>
            <a:lvl9pPr lvl="8">
              <a:spcBef>
                <a:spcPts val="0"/>
              </a:spcBef>
              <a:spcAft>
                <a:spcPts val="0"/>
              </a:spcAft>
              <a:buSzPts val="14800"/>
              <a:buNone/>
              <a:defRPr/>
            </a:lvl9pPr>
          </a:lstStyle>
          <a:p>
            <a:endParaRPr/>
          </a:p>
        </p:txBody>
      </p:sp>
      <p:sp>
        <p:nvSpPr>
          <p:cNvPr id="18" name="Google Shape;18;p4"/>
          <p:cNvSpPr txBox="1">
            <a:spLocks noGrp="1"/>
          </p:cNvSpPr>
          <p:nvPr>
            <p:ph type="body" idx="1"/>
          </p:nvPr>
        </p:nvSpPr>
        <p:spPr>
          <a:xfrm>
            <a:off x="1122120" y="9834453"/>
            <a:ext cx="30674100" cy="29153700"/>
          </a:xfrm>
          <a:prstGeom prst="rect">
            <a:avLst/>
          </a:prstGeom>
        </p:spPr>
        <p:txBody>
          <a:bodyPr spcFirstLastPara="1" wrap="square" lIns="485800" tIns="485800" rIns="485800" bIns="485800" anchor="t" anchorCtr="0">
            <a:noAutofit/>
          </a:bodyPr>
          <a:lstStyle>
            <a:lvl1pPr marL="457200" lvl="0" indent="-844550">
              <a:spcBef>
                <a:spcPts val="0"/>
              </a:spcBef>
              <a:spcAft>
                <a:spcPts val="0"/>
              </a:spcAft>
              <a:buSzPts val="97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19" name="Google Shape;19;p4"/>
          <p:cNvSpPr txBox="1">
            <a:spLocks noGrp="1"/>
          </p:cNvSpPr>
          <p:nvPr>
            <p:ph type="sldNum" idx="12"/>
          </p:nvPr>
        </p:nvSpPr>
        <p:spPr>
          <a:xfrm>
            <a:off x="30500848" y="39792783"/>
            <a:ext cx="1975800" cy="3358800"/>
          </a:xfrm>
          <a:prstGeom prst="rect">
            <a:avLst/>
          </a:prstGeom>
        </p:spPr>
        <p:txBody>
          <a:bodyPr spcFirstLastPara="1" wrap="square" lIns="485800" tIns="485800" rIns="485800" bIns="4858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3797547"/>
            <a:ext cx="30674100" cy="4887300"/>
          </a:xfrm>
          <a:prstGeom prst="rect">
            <a:avLst/>
          </a:prstGeom>
        </p:spPr>
        <p:txBody>
          <a:bodyPr spcFirstLastPara="1" wrap="square" lIns="485800" tIns="485800" rIns="485800" bIns="485800" anchor="t" anchorCtr="0">
            <a:noAutofit/>
          </a:bodyPr>
          <a:lstStyle>
            <a:lvl1pPr lvl="0">
              <a:spcBef>
                <a:spcPts val="0"/>
              </a:spcBef>
              <a:spcAft>
                <a:spcPts val="0"/>
              </a:spcAft>
              <a:buSzPts val="14800"/>
              <a:buNone/>
              <a:defRPr/>
            </a:lvl1pPr>
            <a:lvl2pPr lvl="1">
              <a:spcBef>
                <a:spcPts val="0"/>
              </a:spcBef>
              <a:spcAft>
                <a:spcPts val="0"/>
              </a:spcAft>
              <a:buSzPts val="14800"/>
              <a:buNone/>
              <a:defRPr/>
            </a:lvl2pPr>
            <a:lvl3pPr lvl="2">
              <a:spcBef>
                <a:spcPts val="0"/>
              </a:spcBef>
              <a:spcAft>
                <a:spcPts val="0"/>
              </a:spcAft>
              <a:buSzPts val="14800"/>
              <a:buNone/>
              <a:defRPr/>
            </a:lvl3pPr>
            <a:lvl4pPr lvl="3">
              <a:spcBef>
                <a:spcPts val="0"/>
              </a:spcBef>
              <a:spcAft>
                <a:spcPts val="0"/>
              </a:spcAft>
              <a:buSzPts val="14800"/>
              <a:buNone/>
              <a:defRPr/>
            </a:lvl4pPr>
            <a:lvl5pPr lvl="4">
              <a:spcBef>
                <a:spcPts val="0"/>
              </a:spcBef>
              <a:spcAft>
                <a:spcPts val="0"/>
              </a:spcAft>
              <a:buSzPts val="14800"/>
              <a:buNone/>
              <a:defRPr/>
            </a:lvl5pPr>
            <a:lvl6pPr lvl="5">
              <a:spcBef>
                <a:spcPts val="0"/>
              </a:spcBef>
              <a:spcAft>
                <a:spcPts val="0"/>
              </a:spcAft>
              <a:buSzPts val="14800"/>
              <a:buNone/>
              <a:defRPr/>
            </a:lvl6pPr>
            <a:lvl7pPr lvl="6">
              <a:spcBef>
                <a:spcPts val="0"/>
              </a:spcBef>
              <a:spcAft>
                <a:spcPts val="0"/>
              </a:spcAft>
              <a:buSzPts val="14800"/>
              <a:buNone/>
              <a:defRPr/>
            </a:lvl7pPr>
            <a:lvl8pPr lvl="7">
              <a:spcBef>
                <a:spcPts val="0"/>
              </a:spcBef>
              <a:spcAft>
                <a:spcPts val="0"/>
              </a:spcAft>
              <a:buSzPts val="14800"/>
              <a:buNone/>
              <a:defRPr/>
            </a:lvl8pPr>
            <a:lvl9pPr lvl="8">
              <a:spcBef>
                <a:spcPts val="0"/>
              </a:spcBef>
              <a:spcAft>
                <a:spcPts val="0"/>
              </a:spcAft>
              <a:buSzPts val="14800"/>
              <a:buNone/>
              <a:defRPr/>
            </a:lvl9pPr>
          </a:lstStyle>
          <a:p>
            <a:endParaRPr/>
          </a:p>
        </p:txBody>
      </p:sp>
      <p:sp>
        <p:nvSpPr>
          <p:cNvPr id="22" name="Google Shape;22;p5"/>
          <p:cNvSpPr txBox="1">
            <a:spLocks noGrp="1"/>
          </p:cNvSpPr>
          <p:nvPr>
            <p:ph type="body" idx="1"/>
          </p:nvPr>
        </p:nvSpPr>
        <p:spPr>
          <a:xfrm>
            <a:off x="1122120" y="9834453"/>
            <a:ext cx="14399400" cy="29153700"/>
          </a:xfrm>
          <a:prstGeom prst="rect">
            <a:avLst/>
          </a:prstGeom>
        </p:spPr>
        <p:txBody>
          <a:bodyPr spcFirstLastPara="1" wrap="square" lIns="485800" tIns="485800" rIns="485800" bIns="485800" anchor="t" anchorCtr="0">
            <a:noAutofit/>
          </a:bodyPr>
          <a:lstStyle>
            <a:lvl1pPr marL="457200" lvl="0" indent="-704850">
              <a:spcBef>
                <a:spcPts val="0"/>
              </a:spcBef>
              <a:spcAft>
                <a:spcPts val="0"/>
              </a:spcAft>
              <a:buSzPts val="7500"/>
              <a:buChar char="●"/>
              <a:defRPr sz="7500"/>
            </a:lvl1pPr>
            <a:lvl2pPr marL="914400" lvl="1" indent="-628650">
              <a:spcBef>
                <a:spcPts val="8500"/>
              </a:spcBef>
              <a:spcAft>
                <a:spcPts val="0"/>
              </a:spcAft>
              <a:buSzPts val="6300"/>
              <a:buChar char="○"/>
              <a:defRPr sz="6300"/>
            </a:lvl2pPr>
            <a:lvl3pPr marL="1371600" lvl="2" indent="-628650">
              <a:spcBef>
                <a:spcPts val="8500"/>
              </a:spcBef>
              <a:spcAft>
                <a:spcPts val="0"/>
              </a:spcAft>
              <a:buSzPts val="6300"/>
              <a:buChar char="■"/>
              <a:defRPr sz="6300"/>
            </a:lvl3pPr>
            <a:lvl4pPr marL="1828800" lvl="3" indent="-628650">
              <a:spcBef>
                <a:spcPts val="8500"/>
              </a:spcBef>
              <a:spcAft>
                <a:spcPts val="0"/>
              </a:spcAft>
              <a:buSzPts val="6300"/>
              <a:buChar char="●"/>
              <a:defRPr sz="6300"/>
            </a:lvl4pPr>
            <a:lvl5pPr marL="2286000" lvl="4" indent="-628650">
              <a:spcBef>
                <a:spcPts val="8500"/>
              </a:spcBef>
              <a:spcAft>
                <a:spcPts val="0"/>
              </a:spcAft>
              <a:buSzPts val="6300"/>
              <a:buChar char="○"/>
              <a:defRPr sz="6300"/>
            </a:lvl5pPr>
            <a:lvl6pPr marL="2743200" lvl="5" indent="-628650">
              <a:spcBef>
                <a:spcPts val="8500"/>
              </a:spcBef>
              <a:spcAft>
                <a:spcPts val="0"/>
              </a:spcAft>
              <a:buSzPts val="6300"/>
              <a:buChar char="■"/>
              <a:defRPr sz="6300"/>
            </a:lvl6pPr>
            <a:lvl7pPr marL="3200400" lvl="6" indent="-628650">
              <a:spcBef>
                <a:spcPts val="8500"/>
              </a:spcBef>
              <a:spcAft>
                <a:spcPts val="0"/>
              </a:spcAft>
              <a:buSzPts val="6300"/>
              <a:buChar char="●"/>
              <a:defRPr sz="6300"/>
            </a:lvl7pPr>
            <a:lvl8pPr marL="3657600" lvl="7" indent="-628650">
              <a:spcBef>
                <a:spcPts val="8500"/>
              </a:spcBef>
              <a:spcAft>
                <a:spcPts val="0"/>
              </a:spcAft>
              <a:buSzPts val="6300"/>
              <a:buChar char="○"/>
              <a:defRPr sz="6300"/>
            </a:lvl8pPr>
            <a:lvl9pPr marL="4114800" lvl="8" indent="-628650">
              <a:spcBef>
                <a:spcPts val="8500"/>
              </a:spcBef>
              <a:spcAft>
                <a:spcPts val="8500"/>
              </a:spcAft>
              <a:buSzPts val="6300"/>
              <a:buChar char="■"/>
              <a:defRPr sz="6300"/>
            </a:lvl9pPr>
          </a:lstStyle>
          <a:p>
            <a:endParaRPr/>
          </a:p>
        </p:txBody>
      </p:sp>
      <p:sp>
        <p:nvSpPr>
          <p:cNvPr id="23" name="Google Shape;23;p5"/>
          <p:cNvSpPr txBox="1">
            <a:spLocks noGrp="1"/>
          </p:cNvSpPr>
          <p:nvPr>
            <p:ph type="body" idx="2"/>
          </p:nvPr>
        </p:nvSpPr>
        <p:spPr>
          <a:xfrm>
            <a:off x="17396640" y="9834453"/>
            <a:ext cx="14399400" cy="29153700"/>
          </a:xfrm>
          <a:prstGeom prst="rect">
            <a:avLst/>
          </a:prstGeom>
        </p:spPr>
        <p:txBody>
          <a:bodyPr spcFirstLastPara="1" wrap="square" lIns="485800" tIns="485800" rIns="485800" bIns="485800" anchor="t" anchorCtr="0">
            <a:noAutofit/>
          </a:bodyPr>
          <a:lstStyle>
            <a:lvl1pPr marL="457200" lvl="0" indent="-704850">
              <a:spcBef>
                <a:spcPts val="0"/>
              </a:spcBef>
              <a:spcAft>
                <a:spcPts val="0"/>
              </a:spcAft>
              <a:buSzPts val="7500"/>
              <a:buChar char="●"/>
              <a:defRPr sz="7500"/>
            </a:lvl1pPr>
            <a:lvl2pPr marL="914400" lvl="1" indent="-628650">
              <a:spcBef>
                <a:spcPts val="8500"/>
              </a:spcBef>
              <a:spcAft>
                <a:spcPts val="0"/>
              </a:spcAft>
              <a:buSzPts val="6300"/>
              <a:buChar char="○"/>
              <a:defRPr sz="6300"/>
            </a:lvl2pPr>
            <a:lvl3pPr marL="1371600" lvl="2" indent="-628650">
              <a:spcBef>
                <a:spcPts val="8500"/>
              </a:spcBef>
              <a:spcAft>
                <a:spcPts val="0"/>
              </a:spcAft>
              <a:buSzPts val="6300"/>
              <a:buChar char="■"/>
              <a:defRPr sz="6300"/>
            </a:lvl3pPr>
            <a:lvl4pPr marL="1828800" lvl="3" indent="-628650">
              <a:spcBef>
                <a:spcPts val="8500"/>
              </a:spcBef>
              <a:spcAft>
                <a:spcPts val="0"/>
              </a:spcAft>
              <a:buSzPts val="6300"/>
              <a:buChar char="●"/>
              <a:defRPr sz="6300"/>
            </a:lvl4pPr>
            <a:lvl5pPr marL="2286000" lvl="4" indent="-628650">
              <a:spcBef>
                <a:spcPts val="8500"/>
              </a:spcBef>
              <a:spcAft>
                <a:spcPts val="0"/>
              </a:spcAft>
              <a:buSzPts val="6300"/>
              <a:buChar char="○"/>
              <a:defRPr sz="6300"/>
            </a:lvl5pPr>
            <a:lvl6pPr marL="2743200" lvl="5" indent="-628650">
              <a:spcBef>
                <a:spcPts val="8500"/>
              </a:spcBef>
              <a:spcAft>
                <a:spcPts val="0"/>
              </a:spcAft>
              <a:buSzPts val="6300"/>
              <a:buChar char="■"/>
              <a:defRPr sz="6300"/>
            </a:lvl6pPr>
            <a:lvl7pPr marL="3200400" lvl="6" indent="-628650">
              <a:spcBef>
                <a:spcPts val="8500"/>
              </a:spcBef>
              <a:spcAft>
                <a:spcPts val="0"/>
              </a:spcAft>
              <a:buSzPts val="6300"/>
              <a:buChar char="●"/>
              <a:defRPr sz="6300"/>
            </a:lvl7pPr>
            <a:lvl8pPr marL="3657600" lvl="7" indent="-628650">
              <a:spcBef>
                <a:spcPts val="8500"/>
              </a:spcBef>
              <a:spcAft>
                <a:spcPts val="0"/>
              </a:spcAft>
              <a:buSzPts val="6300"/>
              <a:buChar char="○"/>
              <a:defRPr sz="6300"/>
            </a:lvl8pPr>
            <a:lvl9pPr marL="4114800" lvl="8" indent="-628650">
              <a:spcBef>
                <a:spcPts val="8500"/>
              </a:spcBef>
              <a:spcAft>
                <a:spcPts val="8500"/>
              </a:spcAft>
              <a:buSzPts val="6300"/>
              <a:buChar char="■"/>
              <a:defRPr sz="6300"/>
            </a:lvl9pPr>
          </a:lstStyle>
          <a:p>
            <a:endParaRPr/>
          </a:p>
        </p:txBody>
      </p:sp>
      <p:sp>
        <p:nvSpPr>
          <p:cNvPr id="24" name="Google Shape;24;p5"/>
          <p:cNvSpPr txBox="1">
            <a:spLocks noGrp="1"/>
          </p:cNvSpPr>
          <p:nvPr>
            <p:ph type="sldNum" idx="12"/>
          </p:nvPr>
        </p:nvSpPr>
        <p:spPr>
          <a:xfrm>
            <a:off x="30500848" y="39792783"/>
            <a:ext cx="1975800" cy="3358800"/>
          </a:xfrm>
          <a:prstGeom prst="rect">
            <a:avLst/>
          </a:prstGeom>
        </p:spPr>
        <p:txBody>
          <a:bodyPr spcFirstLastPara="1" wrap="square" lIns="485800" tIns="485800" rIns="485800" bIns="4858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3797547"/>
            <a:ext cx="30674100" cy="4887300"/>
          </a:xfrm>
          <a:prstGeom prst="rect">
            <a:avLst/>
          </a:prstGeom>
        </p:spPr>
        <p:txBody>
          <a:bodyPr spcFirstLastPara="1" wrap="square" lIns="485800" tIns="485800" rIns="485800" bIns="485800" anchor="t" anchorCtr="0">
            <a:noAutofit/>
          </a:bodyPr>
          <a:lstStyle>
            <a:lvl1pPr lvl="0">
              <a:spcBef>
                <a:spcPts val="0"/>
              </a:spcBef>
              <a:spcAft>
                <a:spcPts val="0"/>
              </a:spcAft>
              <a:buSzPts val="14800"/>
              <a:buNone/>
              <a:defRPr/>
            </a:lvl1pPr>
            <a:lvl2pPr lvl="1">
              <a:spcBef>
                <a:spcPts val="0"/>
              </a:spcBef>
              <a:spcAft>
                <a:spcPts val="0"/>
              </a:spcAft>
              <a:buSzPts val="14800"/>
              <a:buNone/>
              <a:defRPr/>
            </a:lvl2pPr>
            <a:lvl3pPr lvl="2">
              <a:spcBef>
                <a:spcPts val="0"/>
              </a:spcBef>
              <a:spcAft>
                <a:spcPts val="0"/>
              </a:spcAft>
              <a:buSzPts val="14800"/>
              <a:buNone/>
              <a:defRPr/>
            </a:lvl3pPr>
            <a:lvl4pPr lvl="3">
              <a:spcBef>
                <a:spcPts val="0"/>
              </a:spcBef>
              <a:spcAft>
                <a:spcPts val="0"/>
              </a:spcAft>
              <a:buSzPts val="14800"/>
              <a:buNone/>
              <a:defRPr/>
            </a:lvl4pPr>
            <a:lvl5pPr lvl="4">
              <a:spcBef>
                <a:spcPts val="0"/>
              </a:spcBef>
              <a:spcAft>
                <a:spcPts val="0"/>
              </a:spcAft>
              <a:buSzPts val="14800"/>
              <a:buNone/>
              <a:defRPr/>
            </a:lvl5pPr>
            <a:lvl6pPr lvl="5">
              <a:spcBef>
                <a:spcPts val="0"/>
              </a:spcBef>
              <a:spcAft>
                <a:spcPts val="0"/>
              </a:spcAft>
              <a:buSzPts val="14800"/>
              <a:buNone/>
              <a:defRPr/>
            </a:lvl6pPr>
            <a:lvl7pPr lvl="6">
              <a:spcBef>
                <a:spcPts val="0"/>
              </a:spcBef>
              <a:spcAft>
                <a:spcPts val="0"/>
              </a:spcAft>
              <a:buSzPts val="14800"/>
              <a:buNone/>
              <a:defRPr/>
            </a:lvl7pPr>
            <a:lvl8pPr lvl="7">
              <a:spcBef>
                <a:spcPts val="0"/>
              </a:spcBef>
              <a:spcAft>
                <a:spcPts val="0"/>
              </a:spcAft>
              <a:buSzPts val="14800"/>
              <a:buNone/>
              <a:defRPr/>
            </a:lvl8pPr>
            <a:lvl9pPr lvl="8">
              <a:spcBef>
                <a:spcPts val="0"/>
              </a:spcBef>
              <a:spcAft>
                <a:spcPts val="0"/>
              </a:spcAft>
              <a:buSzPts val="14800"/>
              <a:buNone/>
              <a:defRPr/>
            </a:lvl9pPr>
          </a:lstStyle>
          <a:p>
            <a:endParaRPr/>
          </a:p>
        </p:txBody>
      </p:sp>
      <p:sp>
        <p:nvSpPr>
          <p:cNvPr id="27" name="Google Shape;27;p6"/>
          <p:cNvSpPr txBox="1">
            <a:spLocks noGrp="1"/>
          </p:cNvSpPr>
          <p:nvPr>
            <p:ph type="sldNum" idx="12"/>
          </p:nvPr>
        </p:nvSpPr>
        <p:spPr>
          <a:xfrm>
            <a:off x="30500848" y="39792783"/>
            <a:ext cx="1975800" cy="3358800"/>
          </a:xfrm>
          <a:prstGeom prst="rect">
            <a:avLst/>
          </a:prstGeom>
        </p:spPr>
        <p:txBody>
          <a:bodyPr spcFirstLastPara="1" wrap="square" lIns="485800" tIns="485800" rIns="485800" bIns="4858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4741120"/>
            <a:ext cx="10109400" cy="6448800"/>
          </a:xfrm>
          <a:prstGeom prst="rect">
            <a:avLst/>
          </a:prstGeom>
        </p:spPr>
        <p:txBody>
          <a:bodyPr spcFirstLastPara="1" wrap="square" lIns="485800" tIns="485800" rIns="485800" bIns="485800" anchor="b" anchorCtr="0">
            <a:noAutofit/>
          </a:bodyPr>
          <a:lstStyle>
            <a:lvl1pPr lvl="0">
              <a:spcBef>
                <a:spcPts val="0"/>
              </a:spcBef>
              <a:spcAft>
                <a:spcPts val="0"/>
              </a:spcAft>
              <a:buSzPts val="12700"/>
              <a:buNone/>
              <a:defRPr sz="12700"/>
            </a:lvl1pPr>
            <a:lvl2pPr lvl="1">
              <a:spcBef>
                <a:spcPts val="0"/>
              </a:spcBef>
              <a:spcAft>
                <a:spcPts val="0"/>
              </a:spcAft>
              <a:buSzPts val="12700"/>
              <a:buNone/>
              <a:defRPr sz="12700"/>
            </a:lvl2pPr>
            <a:lvl3pPr lvl="2">
              <a:spcBef>
                <a:spcPts val="0"/>
              </a:spcBef>
              <a:spcAft>
                <a:spcPts val="0"/>
              </a:spcAft>
              <a:buSzPts val="12700"/>
              <a:buNone/>
              <a:defRPr sz="12700"/>
            </a:lvl3pPr>
            <a:lvl4pPr lvl="3">
              <a:spcBef>
                <a:spcPts val="0"/>
              </a:spcBef>
              <a:spcAft>
                <a:spcPts val="0"/>
              </a:spcAft>
              <a:buSzPts val="12700"/>
              <a:buNone/>
              <a:defRPr sz="12700"/>
            </a:lvl4pPr>
            <a:lvl5pPr lvl="4">
              <a:spcBef>
                <a:spcPts val="0"/>
              </a:spcBef>
              <a:spcAft>
                <a:spcPts val="0"/>
              </a:spcAft>
              <a:buSzPts val="12700"/>
              <a:buNone/>
              <a:defRPr sz="12700"/>
            </a:lvl5pPr>
            <a:lvl6pPr lvl="5">
              <a:spcBef>
                <a:spcPts val="0"/>
              </a:spcBef>
              <a:spcAft>
                <a:spcPts val="0"/>
              </a:spcAft>
              <a:buSzPts val="12700"/>
              <a:buNone/>
              <a:defRPr sz="12700"/>
            </a:lvl6pPr>
            <a:lvl7pPr lvl="6">
              <a:spcBef>
                <a:spcPts val="0"/>
              </a:spcBef>
              <a:spcAft>
                <a:spcPts val="0"/>
              </a:spcAft>
              <a:buSzPts val="12700"/>
              <a:buNone/>
              <a:defRPr sz="12700"/>
            </a:lvl7pPr>
            <a:lvl8pPr lvl="7">
              <a:spcBef>
                <a:spcPts val="0"/>
              </a:spcBef>
              <a:spcAft>
                <a:spcPts val="0"/>
              </a:spcAft>
              <a:buSzPts val="12700"/>
              <a:buNone/>
              <a:defRPr sz="12700"/>
            </a:lvl8pPr>
            <a:lvl9pPr lvl="8">
              <a:spcBef>
                <a:spcPts val="0"/>
              </a:spcBef>
              <a:spcAft>
                <a:spcPts val="0"/>
              </a:spcAft>
              <a:buSzPts val="12700"/>
              <a:buNone/>
              <a:defRPr sz="12700"/>
            </a:lvl9pPr>
          </a:lstStyle>
          <a:p>
            <a:endParaRPr/>
          </a:p>
        </p:txBody>
      </p:sp>
      <p:sp>
        <p:nvSpPr>
          <p:cNvPr id="30" name="Google Shape;30;p7"/>
          <p:cNvSpPr txBox="1">
            <a:spLocks noGrp="1"/>
          </p:cNvSpPr>
          <p:nvPr>
            <p:ph type="body" idx="1"/>
          </p:nvPr>
        </p:nvSpPr>
        <p:spPr>
          <a:xfrm>
            <a:off x="1122120" y="11857920"/>
            <a:ext cx="10109400" cy="27130800"/>
          </a:xfrm>
          <a:prstGeom prst="rect">
            <a:avLst/>
          </a:prstGeom>
        </p:spPr>
        <p:txBody>
          <a:bodyPr spcFirstLastPara="1" wrap="square" lIns="485800" tIns="485800" rIns="485800" bIns="485800" anchor="t" anchorCtr="0">
            <a:noAutofit/>
          </a:bodyPr>
          <a:lstStyle>
            <a:lvl1pPr marL="457200" lvl="0" indent="-628650">
              <a:spcBef>
                <a:spcPts val="0"/>
              </a:spcBef>
              <a:spcAft>
                <a:spcPts val="0"/>
              </a:spcAft>
              <a:buSzPts val="6300"/>
              <a:buChar char="●"/>
              <a:defRPr sz="6300"/>
            </a:lvl1pPr>
            <a:lvl2pPr marL="914400" lvl="1" indent="-628650">
              <a:spcBef>
                <a:spcPts val="8500"/>
              </a:spcBef>
              <a:spcAft>
                <a:spcPts val="0"/>
              </a:spcAft>
              <a:buSzPts val="6300"/>
              <a:buChar char="○"/>
              <a:defRPr sz="6300"/>
            </a:lvl2pPr>
            <a:lvl3pPr marL="1371600" lvl="2" indent="-628650">
              <a:spcBef>
                <a:spcPts val="8500"/>
              </a:spcBef>
              <a:spcAft>
                <a:spcPts val="0"/>
              </a:spcAft>
              <a:buSzPts val="6300"/>
              <a:buChar char="■"/>
              <a:defRPr sz="6300"/>
            </a:lvl3pPr>
            <a:lvl4pPr marL="1828800" lvl="3" indent="-628650">
              <a:spcBef>
                <a:spcPts val="8500"/>
              </a:spcBef>
              <a:spcAft>
                <a:spcPts val="0"/>
              </a:spcAft>
              <a:buSzPts val="6300"/>
              <a:buChar char="●"/>
              <a:defRPr sz="6300"/>
            </a:lvl4pPr>
            <a:lvl5pPr marL="2286000" lvl="4" indent="-628650">
              <a:spcBef>
                <a:spcPts val="8500"/>
              </a:spcBef>
              <a:spcAft>
                <a:spcPts val="0"/>
              </a:spcAft>
              <a:buSzPts val="6300"/>
              <a:buChar char="○"/>
              <a:defRPr sz="6300"/>
            </a:lvl5pPr>
            <a:lvl6pPr marL="2743200" lvl="5" indent="-628650">
              <a:spcBef>
                <a:spcPts val="8500"/>
              </a:spcBef>
              <a:spcAft>
                <a:spcPts val="0"/>
              </a:spcAft>
              <a:buSzPts val="6300"/>
              <a:buChar char="■"/>
              <a:defRPr sz="6300"/>
            </a:lvl6pPr>
            <a:lvl7pPr marL="3200400" lvl="6" indent="-628650">
              <a:spcBef>
                <a:spcPts val="8500"/>
              </a:spcBef>
              <a:spcAft>
                <a:spcPts val="0"/>
              </a:spcAft>
              <a:buSzPts val="6300"/>
              <a:buChar char="●"/>
              <a:defRPr sz="6300"/>
            </a:lvl7pPr>
            <a:lvl8pPr marL="3657600" lvl="7" indent="-628650">
              <a:spcBef>
                <a:spcPts val="8500"/>
              </a:spcBef>
              <a:spcAft>
                <a:spcPts val="0"/>
              </a:spcAft>
              <a:buSzPts val="6300"/>
              <a:buChar char="○"/>
              <a:defRPr sz="6300"/>
            </a:lvl8pPr>
            <a:lvl9pPr marL="4114800" lvl="8" indent="-628650">
              <a:spcBef>
                <a:spcPts val="8500"/>
              </a:spcBef>
              <a:spcAft>
                <a:spcPts val="8500"/>
              </a:spcAft>
              <a:buSzPts val="6300"/>
              <a:buChar char="■"/>
              <a:defRPr sz="6300"/>
            </a:lvl9pPr>
          </a:lstStyle>
          <a:p>
            <a:endParaRPr/>
          </a:p>
        </p:txBody>
      </p:sp>
      <p:sp>
        <p:nvSpPr>
          <p:cNvPr id="31" name="Google Shape;31;p7"/>
          <p:cNvSpPr txBox="1">
            <a:spLocks noGrp="1"/>
          </p:cNvSpPr>
          <p:nvPr>
            <p:ph type="sldNum" idx="12"/>
          </p:nvPr>
        </p:nvSpPr>
        <p:spPr>
          <a:xfrm>
            <a:off x="30500848" y="39792783"/>
            <a:ext cx="1975800" cy="3358800"/>
          </a:xfrm>
          <a:prstGeom prst="rect">
            <a:avLst/>
          </a:prstGeom>
        </p:spPr>
        <p:txBody>
          <a:bodyPr spcFirstLastPara="1" wrap="square" lIns="485800" tIns="485800" rIns="485800" bIns="4858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3841280"/>
            <a:ext cx="22923600" cy="34908300"/>
          </a:xfrm>
          <a:prstGeom prst="rect">
            <a:avLst/>
          </a:prstGeom>
        </p:spPr>
        <p:txBody>
          <a:bodyPr spcFirstLastPara="1" wrap="square" lIns="485800" tIns="485800" rIns="485800" bIns="485800" anchor="ctr" anchorCtr="0">
            <a:noAutofit/>
          </a:bodyPr>
          <a:lstStyle>
            <a:lvl1pPr lvl="0">
              <a:spcBef>
                <a:spcPts val="0"/>
              </a:spcBef>
              <a:spcAft>
                <a:spcPts val="0"/>
              </a:spcAft>
              <a:buSzPts val="25400"/>
              <a:buNone/>
              <a:defRPr sz="25400"/>
            </a:lvl1pPr>
            <a:lvl2pPr lvl="1">
              <a:spcBef>
                <a:spcPts val="0"/>
              </a:spcBef>
              <a:spcAft>
                <a:spcPts val="0"/>
              </a:spcAft>
              <a:buSzPts val="25400"/>
              <a:buNone/>
              <a:defRPr sz="25400"/>
            </a:lvl2pPr>
            <a:lvl3pPr lvl="2">
              <a:spcBef>
                <a:spcPts val="0"/>
              </a:spcBef>
              <a:spcAft>
                <a:spcPts val="0"/>
              </a:spcAft>
              <a:buSzPts val="25400"/>
              <a:buNone/>
              <a:defRPr sz="25400"/>
            </a:lvl3pPr>
            <a:lvl4pPr lvl="3">
              <a:spcBef>
                <a:spcPts val="0"/>
              </a:spcBef>
              <a:spcAft>
                <a:spcPts val="0"/>
              </a:spcAft>
              <a:buSzPts val="25400"/>
              <a:buNone/>
              <a:defRPr sz="25400"/>
            </a:lvl4pPr>
            <a:lvl5pPr lvl="4">
              <a:spcBef>
                <a:spcPts val="0"/>
              </a:spcBef>
              <a:spcAft>
                <a:spcPts val="0"/>
              </a:spcAft>
              <a:buSzPts val="25400"/>
              <a:buNone/>
              <a:defRPr sz="25400"/>
            </a:lvl5pPr>
            <a:lvl6pPr lvl="5">
              <a:spcBef>
                <a:spcPts val="0"/>
              </a:spcBef>
              <a:spcAft>
                <a:spcPts val="0"/>
              </a:spcAft>
              <a:buSzPts val="25400"/>
              <a:buNone/>
              <a:defRPr sz="25400"/>
            </a:lvl6pPr>
            <a:lvl7pPr lvl="6">
              <a:spcBef>
                <a:spcPts val="0"/>
              </a:spcBef>
              <a:spcAft>
                <a:spcPts val="0"/>
              </a:spcAft>
              <a:buSzPts val="25400"/>
              <a:buNone/>
              <a:defRPr sz="25400"/>
            </a:lvl7pPr>
            <a:lvl8pPr lvl="7">
              <a:spcBef>
                <a:spcPts val="0"/>
              </a:spcBef>
              <a:spcAft>
                <a:spcPts val="0"/>
              </a:spcAft>
              <a:buSzPts val="25400"/>
              <a:buNone/>
              <a:defRPr sz="25400"/>
            </a:lvl8pPr>
            <a:lvl9pPr lvl="8">
              <a:spcBef>
                <a:spcPts val="0"/>
              </a:spcBef>
              <a:spcAft>
                <a:spcPts val="0"/>
              </a:spcAft>
              <a:buSzPts val="25400"/>
              <a:buNone/>
              <a:defRPr sz="25400"/>
            </a:lvl9pPr>
          </a:lstStyle>
          <a:p>
            <a:endParaRPr/>
          </a:p>
        </p:txBody>
      </p:sp>
      <p:sp>
        <p:nvSpPr>
          <p:cNvPr id="34" name="Google Shape;34;p8"/>
          <p:cNvSpPr txBox="1">
            <a:spLocks noGrp="1"/>
          </p:cNvSpPr>
          <p:nvPr>
            <p:ph type="sldNum" idx="12"/>
          </p:nvPr>
        </p:nvSpPr>
        <p:spPr>
          <a:xfrm>
            <a:off x="30500848" y="39792783"/>
            <a:ext cx="1975800" cy="3358800"/>
          </a:xfrm>
          <a:prstGeom prst="rect">
            <a:avLst/>
          </a:prstGeom>
        </p:spPr>
        <p:txBody>
          <a:bodyPr spcFirstLastPara="1" wrap="square" lIns="485800" tIns="485800" rIns="485800" bIns="4858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1067"/>
            <a:ext cx="16459200" cy="43891200"/>
          </a:xfrm>
          <a:prstGeom prst="rect">
            <a:avLst/>
          </a:prstGeom>
          <a:solidFill>
            <a:schemeClr val="lt2"/>
          </a:solidFill>
          <a:ln>
            <a:noFill/>
          </a:ln>
        </p:spPr>
        <p:txBody>
          <a:bodyPr spcFirstLastPara="1" wrap="square" lIns="485800" tIns="485800" rIns="485800" bIns="4858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955800" y="10523093"/>
            <a:ext cx="14562900" cy="12649200"/>
          </a:xfrm>
          <a:prstGeom prst="rect">
            <a:avLst/>
          </a:prstGeom>
        </p:spPr>
        <p:txBody>
          <a:bodyPr spcFirstLastPara="1" wrap="square" lIns="485800" tIns="485800" rIns="485800" bIns="485800" anchor="b" anchorCtr="0">
            <a:noAutofit/>
          </a:bodyPr>
          <a:lstStyle>
            <a:lvl1pPr lvl="0" algn="ctr">
              <a:spcBef>
                <a:spcPts val="0"/>
              </a:spcBef>
              <a:spcAft>
                <a:spcPts val="0"/>
              </a:spcAft>
              <a:buSzPts val="22300"/>
              <a:buNone/>
              <a:defRPr sz="22300"/>
            </a:lvl1pPr>
            <a:lvl2pPr lvl="1" algn="ctr">
              <a:spcBef>
                <a:spcPts val="0"/>
              </a:spcBef>
              <a:spcAft>
                <a:spcPts val="0"/>
              </a:spcAft>
              <a:buSzPts val="22300"/>
              <a:buNone/>
              <a:defRPr sz="22300"/>
            </a:lvl2pPr>
            <a:lvl3pPr lvl="2" algn="ctr">
              <a:spcBef>
                <a:spcPts val="0"/>
              </a:spcBef>
              <a:spcAft>
                <a:spcPts val="0"/>
              </a:spcAft>
              <a:buSzPts val="22300"/>
              <a:buNone/>
              <a:defRPr sz="22300"/>
            </a:lvl3pPr>
            <a:lvl4pPr lvl="3" algn="ctr">
              <a:spcBef>
                <a:spcPts val="0"/>
              </a:spcBef>
              <a:spcAft>
                <a:spcPts val="0"/>
              </a:spcAft>
              <a:buSzPts val="22300"/>
              <a:buNone/>
              <a:defRPr sz="22300"/>
            </a:lvl4pPr>
            <a:lvl5pPr lvl="4" algn="ctr">
              <a:spcBef>
                <a:spcPts val="0"/>
              </a:spcBef>
              <a:spcAft>
                <a:spcPts val="0"/>
              </a:spcAft>
              <a:buSzPts val="22300"/>
              <a:buNone/>
              <a:defRPr sz="22300"/>
            </a:lvl5pPr>
            <a:lvl6pPr lvl="5" algn="ctr">
              <a:spcBef>
                <a:spcPts val="0"/>
              </a:spcBef>
              <a:spcAft>
                <a:spcPts val="0"/>
              </a:spcAft>
              <a:buSzPts val="22300"/>
              <a:buNone/>
              <a:defRPr sz="22300"/>
            </a:lvl6pPr>
            <a:lvl7pPr lvl="6" algn="ctr">
              <a:spcBef>
                <a:spcPts val="0"/>
              </a:spcBef>
              <a:spcAft>
                <a:spcPts val="0"/>
              </a:spcAft>
              <a:buSzPts val="22300"/>
              <a:buNone/>
              <a:defRPr sz="22300"/>
            </a:lvl7pPr>
            <a:lvl8pPr lvl="7" algn="ctr">
              <a:spcBef>
                <a:spcPts val="0"/>
              </a:spcBef>
              <a:spcAft>
                <a:spcPts val="0"/>
              </a:spcAft>
              <a:buSzPts val="22300"/>
              <a:buNone/>
              <a:defRPr sz="22300"/>
            </a:lvl8pPr>
            <a:lvl9pPr lvl="8" algn="ctr">
              <a:spcBef>
                <a:spcPts val="0"/>
              </a:spcBef>
              <a:spcAft>
                <a:spcPts val="0"/>
              </a:spcAft>
              <a:buSzPts val="22300"/>
              <a:buNone/>
              <a:defRPr sz="22300"/>
            </a:lvl9pPr>
          </a:lstStyle>
          <a:p>
            <a:endParaRPr/>
          </a:p>
        </p:txBody>
      </p:sp>
      <p:sp>
        <p:nvSpPr>
          <p:cNvPr id="38" name="Google Shape;38;p9"/>
          <p:cNvSpPr txBox="1">
            <a:spLocks noGrp="1"/>
          </p:cNvSpPr>
          <p:nvPr>
            <p:ph type="subTitle" idx="1"/>
          </p:nvPr>
        </p:nvSpPr>
        <p:spPr>
          <a:xfrm>
            <a:off x="955800" y="23919573"/>
            <a:ext cx="14562900" cy="10539300"/>
          </a:xfrm>
          <a:prstGeom prst="rect">
            <a:avLst/>
          </a:prstGeom>
        </p:spPr>
        <p:txBody>
          <a:bodyPr spcFirstLastPara="1" wrap="square" lIns="485800" tIns="485800" rIns="485800" bIns="485800" anchor="t" anchorCtr="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39" name="Google Shape;39;p9"/>
          <p:cNvSpPr txBox="1">
            <a:spLocks noGrp="1"/>
          </p:cNvSpPr>
          <p:nvPr>
            <p:ph type="body" idx="2"/>
          </p:nvPr>
        </p:nvSpPr>
        <p:spPr>
          <a:xfrm>
            <a:off x="17782200" y="6178773"/>
            <a:ext cx="13812900" cy="31531200"/>
          </a:xfrm>
          <a:prstGeom prst="rect">
            <a:avLst/>
          </a:prstGeom>
        </p:spPr>
        <p:txBody>
          <a:bodyPr spcFirstLastPara="1" wrap="square" lIns="485800" tIns="485800" rIns="485800" bIns="485800" anchor="ctr" anchorCtr="0">
            <a:noAutofit/>
          </a:bodyPr>
          <a:lstStyle>
            <a:lvl1pPr marL="457200" lvl="0" indent="-844550">
              <a:spcBef>
                <a:spcPts val="0"/>
              </a:spcBef>
              <a:spcAft>
                <a:spcPts val="0"/>
              </a:spcAft>
              <a:buSzPts val="97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40" name="Google Shape;40;p9"/>
          <p:cNvSpPr txBox="1">
            <a:spLocks noGrp="1"/>
          </p:cNvSpPr>
          <p:nvPr>
            <p:ph type="sldNum" idx="12"/>
          </p:nvPr>
        </p:nvSpPr>
        <p:spPr>
          <a:xfrm>
            <a:off x="30500848" y="39792783"/>
            <a:ext cx="1975800" cy="3358800"/>
          </a:xfrm>
          <a:prstGeom prst="rect">
            <a:avLst/>
          </a:prstGeom>
        </p:spPr>
        <p:txBody>
          <a:bodyPr spcFirstLastPara="1" wrap="square" lIns="485800" tIns="485800" rIns="485800" bIns="4858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36100907"/>
            <a:ext cx="21595500" cy="5163300"/>
          </a:xfrm>
          <a:prstGeom prst="rect">
            <a:avLst/>
          </a:prstGeom>
        </p:spPr>
        <p:txBody>
          <a:bodyPr spcFirstLastPara="1" wrap="square" lIns="485800" tIns="485800" rIns="485800" bIns="485800" anchor="ctr" anchorCtr="0">
            <a:noAutofit/>
          </a:bodyPr>
          <a:lstStyle>
            <a:lvl1pPr marL="457200" lvl="0" indent="-228600">
              <a:lnSpc>
                <a:spcPct val="100000"/>
              </a:lnSpc>
              <a:spcBef>
                <a:spcPts val="0"/>
              </a:spcBef>
              <a:spcAft>
                <a:spcPts val="0"/>
              </a:spcAft>
              <a:buSzPts val="9700"/>
              <a:buNone/>
              <a:defRPr/>
            </a:lvl1pPr>
          </a:lstStyle>
          <a:p>
            <a:endParaRPr/>
          </a:p>
        </p:txBody>
      </p:sp>
      <p:sp>
        <p:nvSpPr>
          <p:cNvPr id="43" name="Google Shape;43;p10"/>
          <p:cNvSpPr txBox="1">
            <a:spLocks noGrp="1"/>
          </p:cNvSpPr>
          <p:nvPr>
            <p:ph type="sldNum" idx="12"/>
          </p:nvPr>
        </p:nvSpPr>
        <p:spPr>
          <a:xfrm>
            <a:off x="30500848" y="39792783"/>
            <a:ext cx="1975800" cy="3358800"/>
          </a:xfrm>
          <a:prstGeom prst="rect">
            <a:avLst/>
          </a:prstGeom>
        </p:spPr>
        <p:txBody>
          <a:bodyPr spcFirstLastPara="1" wrap="square" lIns="485800" tIns="485800" rIns="485800" bIns="4858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3797547"/>
            <a:ext cx="30674100" cy="4887300"/>
          </a:xfrm>
          <a:prstGeom prst="rect">
            <a:avLst/>
          </a:prstGeom>
          <a:noFill/>
          <a:ln>
            <a:noFill/>
          </a:ln>
        </p:spPr>
        <p:txBody>
          <a:bodyPr spcFirstLastPara="1" wrap="square" lIns="485800" tIns="485800" rIns="485800" bIns="485800" anchor="t" anchorCtr="0">
            <a:noAutofit/>
          </a:bodyPr>
          <a:lstStyle>
            <a:lvl1pPr lvl="0">
              <a:spcBef>
                <a:spcPts val="0"/>
              </a:spcBef>
              <a:spcAft>
                <a:spcPts val="0"/>
              </a:spcAft>
              <a:buClr>
                <a:schemeClr val="dk1"/>
              </a:buClr>
              <a:buSzPts val="14800"/>
              <a:buNone/>
              <a:defRPr sz="14800">
                <a:solidFill>
                  <a:schemeClr val="dk1"/>
                </a:solidFill>
              </a:defRPr>
            </a:lvl1pPr>
            <a:lvl2pPr lvl="1">
              <a:spcBef>
                <a:spcPts val="0"/>
              </a:spcBef>
              <a:spcAft>
                <a:spcPts val="0"/>
              </a:spcAft>
              <a:buClr>
                <a:schemeClr val="dk1"/>
              </a:buClr>
              <a:buSzPts val="14800"/>
              <a:buNone/>
              <a:defRPr sz="14800">
                <a:solidFill>
                  <a:schemeClr val="dk1"/>
                </a:solidFill>
              </a:defRPr>
            </a:lvl2pPr>
            <a:lvl3pPr lvl="2">
              <a:spcBef>
                <a:spcPts val="0"/>
              </a:spcBef>
              <a:spcAft>
                <a:spcPts val="0"/>
              </a:spcAft>
              <a:buClr>
                <a:schemeClr val="dk1"/>
              </a:buClr>
              <a:buSzPts val="14800"/>
              <a:buNone/>
              <a:defRPr sz="14800">
                <a:solidFill>
                  <a:schemeClr val="dk1"/>
                </a:solidFill>
              </a:defRPr>
            </a:lvl3pPr>
            <a:lvl4pPr lvl="3">
              <a:spcBef>
                <a:spcPts val="0"/>
              </a:spcBef>
              <a:spcAft>
                <a:spcPts val="0"/>
              </a:spcAft>
              <a:buClr>
                <a:schemeClr val="dk1"/>
              </a:buClr>
              <a:buSzPts val="14800"/>
              <a:buNone/>
              <a:defRPr sz="14800">
                <a:solidFill>
                  <a:schemeClr val="dk1"/>
                </a:solidFill>
              </a:defRPr>
            </a:lvl4pPr>
            <a:lvl5pPr lvl="4">
              <a:spcBef>
                <a:spcPts val="0"/>
              </a:spcBef>
              <a:spcAft>
                <a:spcPts val="0"/>
              </a:spcAft>
              <a:buClr>
                <a:schemeClr val="dk1"/>
              </a:buClr>
              <a:buSzPts val="14800"/>
              <a:buNone/>
              <a:defRPr sz="14800">
                <a:solidFill>
                  <a:schemeClr val="dk1"/>
                </a:solidFill>
              </a:defRPr>
            </a:lvl5pPr>
            <a:lvl6pPr lvl="5">
              <a:spcBef>
                <a:spcPts val="0"/>
              </a:spcBef>
              <a:spcAft>
                <a:spcPts val="0"/>
              </a:spcAft>
              <a:buClr>
                <a:schemeClr val="dk1"/>
              </a:buClr>
              <a:buSzPts val="14800"/>
              <a:buNone/>
              <a:defRPr sz="14800">
                <a:solidFill>
                  <a:schemeClr val="dk1"/>
                </a:solidFill>
              </a:defRPr>
            </a:lvl6pPr>
            <a:lvl7pPr lvl="6">
              <a:spcBef>
                <a:spcPts val="0"/>
              </a:spcBef>
              <a:spcAft>
                <a:spcPts val="0"/>
              </a:spcAft>
              <a:buClr>
                <a:schemeClr val="dk1"/>
              </a:buClr>
              <a:buSzPts val="14800"/>
              <a:buNone/>
              <a:defRPr sz="14800">
                <a:solidFill>
                  <a:schemeClr val="dk1"/>
                </a:solidFill>
              </a:defRPr>
            </a:lvl7pPr>
            <a:lvl8pPr lvl="7">
              <a:spcBef>
                <a:spcPts val="0"/>
              </a:spcBef>
              <a:spcAft>
                <a:spcPts val="0"/>
              </a:spcAft>
              <a:buClr>
                <a:schemeClr val="dk1"/>
              </a:buClr>
              <a:buSzPts val="14800"/>
              <a:buNone/>
              <a:defRPr sz="14800">
                <a:solidFill>
                  <a:schemeClr val="dk1"/>
                </a:solidFill>
              </a:defRPr>
            </a:lvl8pPr>
            <a:lvl9pPr lvl="8">
              <a:spcBef>
                <a:spcPts val="0"/>
              </a:spcBef>
              <a:spcAft>
                <a:spcPts val="0"/>
              </a:spcAft>
              <a:buClr>
                <a:schemeClr val="dk1"/>
              </a:buClr>
              <a:buSzPts val="14800"/>
              <a:buNone/>
              <a:defRPr sz="14800">
                <a:solidFill>
                  <a:schemeClr val="dk1"/>
                </a:solidFill>
              </a:defRPr>
            </a:lvl9pPr>
          </a:lstStyle>
          <a:p>
            <a:endParaRPr/>
          </a:p>
        </p:txBody>
      </p:sp>
      <p:sp>
        <p:nvSpPr>
          <p:cNvPr id="7" name="Google Shape;7;p1"/>
          <p:cNvSpPr txBox="1">
            <a:spLocks noGrp="1"/>
          </p:cNvSpPr>
          <p:nvPr>
            <p:ph type="body" idx="1"/>
          </p:nvPr>
        </p:nvSpPr>
        <p:spPr>
          <a:xfrm>
            <a:off x="1122120" y="9834453"/>
            <a:ext cx="30674100" cy="29153700"/>
          </a:xfrm>
          <a:prstGeom prst="rect">
            <a:avLst/>
          </a:prstGeom>
          <a:noFill/>
          <a:ln>
            <a:noFill/>
          </a:ln>
        </p:spPr>
        <p:txBody>
          <a:bodyPr spcFirstLastPara="1" wrap="square" lIns="485800" tIns="485800" rIns="485800" bIns="485800" anchor="t" anchorCtr="0">
            <a:noAutofit/>
          </a:bodyPr>
          <a:lstStyle>
            <a:lvl1pPr marL="457200" lvl="0" indent="-844550">
              <a:lnSpc>
                <a:spcPct val="115000"/>
              </a:lnSpc>
              <a:spcBef>
                <a:spcPts val="0"/>
              </a:spcBef>
              <a:spcAft>
                <a:spcPts val="0"/>
              </a:spcAft>
              <a:buClr>
                <a:schemeClr val="dk2"/>
              </a:buClr>
              <a:buSzPts val="9700"/>
              <a:buChar char="●"/>
              <a:defRPr sz="9700">
                <a:solidFill>
                  <a:schemeClr val="dk2"/>
                </a:solidFill>
              </a:defRPr>
            </a:lvl1pPr>
            <a:lvl2pPr marL="914400" lvl="1" indent="-704850">
              <a:lnSpc>
                <a:spcPct val="115000"/>
              </a:lnSpc>
              <a:spcBef>
                <a:spcPts val="8500"/>
              </a:spcBef>
              <a:spcAft>
                <a:spcPts val="0"/>
              </a:spcAft>
              <a:buClr>
                <a:schemeClr val="dk2"/>
              </a:buClr>
              <a:buSzPts val="7500"/>
              <a:buChar char="○"/>
              <a:defRPr sz="7500">
                <a:solidFill>
                  <a:schemeClr val="dk2"/>
                </a:solidFill>
              </a:defRPr>
            </a:lvl2pPr>
            <a:lvl3pPr marL="1371600" lvl="2" indent="-704850">
              <a:lnSpc>
                <a:spcPct val="115000"/>
              </a:lnSpc>
              <a:spcBef>
                <a:spcPts val="8500"/>
              </a:spcBef>
              <a:spcAft>
                <a:spcPts val="0"/>
              </a:spcAft>
              <a:buClr>
                <a:schemeClr val="dk2"/>
              </a:buClr>
              <a:buSzPts val="7500"/>
              <a:buChar char="■"/>
              <a:defRPr sz="7500">
                <a:solidFill>
                  <a:schemeClr val="dk2"/>
                </a:solidFill>
              </a:defRPr>
            </a:lvl3pPr>
            <a:lvl4pPr marL="1828800" lvl="3" indent="-704850">
              <a:lnSpc>
                <a:spcPct val="115000"/>
              </a:lnSpc>
              <a:spcBef>
                <a:spcPts val="8500"/>
              </a:spcBef>
              <a:spcAft>
                <a:spcPts val="0"/>
              </a:spcAft>
              <a:buClr>
                <a:schemeClr val="dk2"/>
              </a:buClr>
              <a:buSzPts val="7500"/>
              <a:buChar char="●"/>
              <a:defRPr sz="7500">
                <a:solidFill>
                  <a:schemeClr val="dk2"/>
                </a:solidFill>
              </a:defRPr>
            </a:lvl4pPr>
            <a:lvl5pPr marL="2286000" lvl="4" indent="-704850">
              <a:lnSpc>
                <a:spcPct val="115000"/>
              </a:lnSpc>
              <a:spcBef>
                <a:spcPts val="8500"/>
              </a:spcBef>
              <a:spcAft>
                <a:spcPts val="0"/>
              </a:spcAft>
              <a:buClr>
                <a:schemeClr val="dk2"/>
              </a:buClr>
              <a:buSzPts val="7500"/>
              <a:buChar char="○"/>
              <a:defRPr sz="7500">
                <a:solidFill>
                  <a:schemeClr val="dk2"/>
                </a:solidFill>
              </a:defRPr>
            </a:lvl5pPr>
            <a:lvl6pPr marL="2743200" lvl="5" indent="-704850">
              <a:lnSpc>
                <a:spcPct val="115000"/>
              </a:lnSpc>
              <a:spcBef>
                <a:spcPts val="8500"/>
              </a:spcBef>
              <a:spcAft>
                <a:spcPts val="0"/>
              </a:spcAft>
              <a:buClr>
                <a:schemeClr val="dk2"/>
              </a:buClr>
              <a:buSzPts val="7500"/>
              <a:buChar char="■"/>
              <a:defRPr sz="7500">
                <a:solidFill>
                  <a:schemeClr val="dk2"/>
                </a:solidFill>
              </a:defRPr>
            </a:lvl6pPr>
            <a:lvl7pPr marL="3200400" lvl="6" indent="-704850">
              <a:lnSpc>
                <a:spcPct val="115000"/>
              </a:lnSpc>
              <a:spcBef>
                <a:spcPts val="8500"/>
              </a:spcBef>
              <a:spcAft>
                <a:spcPts val="0"/>
              </a:spcAft>
              <a:buClr>
                <a:schemeClr val="dk2"/>
              </a:buClr>
              <a:buSzPts val="7500"/>
              <a:buChar char="●"/>
              <a:defRPr sz="7500">
                <a:solidFill>
                  <a:schemeClr val="dk2"/>
                </a:solidFill>
              </a:defRPr>
            </a:lvl7pPr>
            <a:lvl8pPr marL="3657600" lvl="7" indent="-704850">
              <a:lnSpc>
                <a:spcPct val="115000"/>
              </a:lnSpc>
              <a:spcBef>
                <a:spcPts val="8500"/>
              </a:spcBef>
              <a:spcAft>
                <a:spcPts val="0"/>
              </a:spcAft>
              <a:buClr>
                <a:schemeClr val="dk2"/>
              </a:buClr>
              <a:buSzPts val="7500"/>
              <a:buChar char="○"/>
              <a:defRPr sz="7500">
                <a:solidFill>
                  <a:schemeClr val="dk2"/>
                </a:solidFill>
              </a:defRPr>
            </a:lvl8pPr>
            <a:lvl9pPr marL="4114800" lvl="8" indent="-704850">
              <a:lnSpc>
                <a:spcPct val="115000"/>
              </a:lnSpc>
              <a:spcBef>
                <a:spcPts val="8500"/>
              </a:spcBef>
              <a:spcAft>
                <a:spcPts val="8500"/>
              </a:spcAft>
              <a:buClr>
                <a:schemeClr val="dk2"/>
              </a:buClr>
              <a:buSzPts val="7500"/>
              <a:buChar char="■"/>
              <a:defRPr sz="7500">
                <a:solidFill>
                  <a:schemeClr val="dk2"/>
                </a:solidFill>
              </a:defRPr>
            </a:lvl9pPr>
          </a:lstStyle>
          <a:p>
            <a:endParaRPr/>
          </a:p>
        </p:txBody>
      </p:sp>
      <p:sp>
        <p:nvSpPr>
          <p:cNvPr id="8" name="Google Shape;8;p1"/>
          <p:cNvSpPr txBox="1">
            <a:spLocks noGrp="1"/>
          </p:cNvSpPr>
          <p:nvPr>
            <p:ph type="sldNum" idx="12"/>
          </p:nvPr>
        </p:nvSpPr>
        <p:spPr>
          <a:xfrm>
            <a:off x="30500848" y="39792783"/>
            <a:ext cx="1975800" cy="3358800"/>
          </a:xfrm>
          <a:prstGeom prst="rect">
            <a:avLst/>
          </a:prstGeom>
          <a:noFill/>
          <a:ln>
            <a:noFill/>
          </a:ln>
        </p:spPr>
        <p:txBody>
          <a:bodyPr spcFirstLastPara="1" wrap="square" lIns="485800" tIns="485800" rIns="485800" bIns="485800" anchor="ctr" anchorCtr="0">
            <a:noAutofit/>
          </a:bodyPr>
          <a:lstStyle>
            <a:lvl1pPr lvl="0" algn="r">
              <a:buNone/>
              <a:defRPr sz="5400">
                <a:solidFill>
                  <a:schemeClr val="dk2"/>
                </a:solidFill>
              </a:defRPr>
            </a:lvl1pPr>
            <a:lvl2pPr lvl="1" algn="r">
              <a:buNone/>
              <a:defRPr sz="5400">
                <a:solidFill>
                  <a:schemeClr val="dk2"/>
                </a:solidFill>
              </a:defRPr>
            </a:lvl2pPr>
            <a:lvl3pPr lvl="2" algn="r">
              <a:buNone/>
              <a:defRPr sz="5400">
                <a:solidFill>
                  <a:schemeClr val="dk2"/>
                </a:solidFill>
              </a:defRPr>
            </a:lvl3pPr>
            <a:lvl4pPr lvl="3" algn="r">
              <a:buNone/>
              <a:defRPr sz="5400">
                <a:solidFill>
                  <a:schemeClr val="dk2"/>
                </a:solidFill>
              </a:defRPr>
            </a:lvl4pPr>
            <a:lvl5pPr lvl="4" algn="r">
              <a:buNone/>
              <a:defRPr sz="5400">
                <a:solidFill>
                  <a:schemeClr val="dk2"/>
                </a:solidFill>
              </a:defRPr>
            </a:lvl5pPr>
            <a:lvl6pPr lvl="5" algn="r">
              <a:buNone/>
              <a:defRPr sz="5400">
                <a:solidFill>
                  <a:schemeClr val="dk2"/>
                </a:solidFill>
              </a:defRPr>
            </a:lvl6pPr>
            <a:lvl7pPr lvl="6" algn="r">
              <a:buNone/>
              <a:defRPr sz="5400">
                <a:solidFill>
                  <a:schemeClr val="dk2"/>
                </a:solidFill>
              </a:defRPr>
            </a:lvl7pPr>
            <a:lvl8pPr lvl="7" algn="r">
              <a:buNone/>
              <a:defRPr sz="5400">
                <a:solidFill>
                  <a:schemeClr val="dk2"/>
                </a:solidFill>
              </a:defRPr>
            </a:lvl8pPr>
            <a:lvl9pPr lvl="8" algn="r">
              <a:buNone/>
              <a:defRPr sz="54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p:nvPr/>
        </p:nvSpPr>
        <p:spPr>
          <a:xfrm>
            <a:off x="1910738" y="31482175"/>
            <a:ext cx="14527800" cy="9868500"/>
          </a:xfrm>
          <a:prstGeom prst="roundRect">
            <a:avLst>
              <a:gd name="adj" fmla="val 16667"/>
            </a:avLst>
          </a:prstGeom>
          <a:solidFill>
            <a:srgbClr val="EFEFEF"/>
          </a:solidFill>
          <a:ln w="38100" cap="flat" cmpd="sng">
            <a:solidFill>
              <a:srgbClr val="000000"/>
            </a:solidFill>
            <a:prstDash val="solid"/>
            <a:round/>
            <a:headEnd type="none" w="sm" len="sm"/>
            <a:tailEnd type="none" w="sm" len="sm"/>
          </a:ln>
        </p:spPr>
        <p:txBody>
          <a:bodyPr spcFirstLastPara="1" wrap="square" lIns="276125" tIns="276125" rIns="276125" bIns="276125" anchor="ctr" anchorCtr="0">
            <a:noAutofit/>
          </a:bodyPr>
          <a:lstStyle/>
          <a:p>
            <a:pPr marL="0" lvl="0" indent="0" algn="l" rtl="0">
              <a:spcBef>
                <a:spcPts val="0"/>
              </a:spcBef>
              <a:spcAft>
                <a:spcPts val="0"/>
              </a:spcAft>
              <a:buNone/>
            </a:pPr>
            <a:endParaRPr sz="4200"/>
          </a:p>
        </p:txBody>
      </p:sp>
      <p:sp>
        <p:nvSpPr>
          <p:cNvPr id="55" name="Google Shape;55;p13"/>
          <p:cNvSpPr/>
          <p:nvPr/>
        </p:nvSpPr>
        <p:spPr>
          <a:xfrm>
            <a:off x="9731250" y="32399400"/>
            <a:ext cx="6285900" cy="4210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1983500" y="25371175"/>
            <a:ext cx="14527800" cy="5899200"/>
          </a:xfrm>
          <a:prstGeom prst="roundRect">
            <a:avLst>
              <a:gd name="adj" fmla="val 16667"/>
            </a:avLst>
          </a:prstGeom>
          <a:solidFill>
            <a:srgbClr val="EFEFE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Google Shape;57;p13"/>
          <p:cNvPicPr preferRelativeResize="0"/>
          <p:nvPr/>
        </p:nvPicPr>
        <p:blipFill>
          <a:blip r:embed="rId3">
            <a:alphaModFix/>
          </a:blip>
          <a:stretch>
            <a:fillRect/>
          </a:stretch>
        </p:blipFill>
        <p:spPr>
          <a:xfrm>
            <a:off x="9830388" y="26908462"/>
            <a:ext cx="6285937" cy="620108"/>
          </a:xfrm>
          <a:prstGeom prst="rect">
            <a:avLst/>
          </a:prstGeom>
          <a:noFill/>
          <a:ln>
            <a:noFill/>
          </a:ln>
        </p:spPr>
      </p:pic>
      <p:sp>
        <p:nvSpPr>
          <p:cNvPr id="58" name="Google Shape;58;p13"/>
          <p:cNvSpPr/>
          <p:nvPr/>
        </p:nvSpPr>
        <p:spPr>
          <a:xfrm>
            <a:off x="1919650" y="11700875"/>
            <a:ext cx="29427600" cy="933300"/>
          </a:xfrm>
          <a:prstGeom prst="roundRect">
            <a:avLst>
              <a:gd name="adj" fmla="val 16667"/>
            </a:avLst>
          </a:prstGeom>
          <a:solidFill>
            <a:srgbClr val="EFEFE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1624250" y="11531125"/>
            <a:ext cx="3000780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7200" b="1"/>
              <a:t>Provenance for Communication in a Network of Connected Devices</a:t>
            </a:r>
            <a:endParaRPr sz="7200" b="1"/>
          </a:p>
        </p:txBody>
      </p:sp>
      <p:sp>
        <p:nvSpPr>
          <p:cNvPr id="60" name="Google Shape;60;p13"/>
          <p:cNvSpPr/>
          <p:nvPr/>
        </p:nvSpPr>
        <p:spPr>
          <a:xfrm>
            <a:off x="2047325" y="41515725"/>
            <a:ext cx="29144400" cy="1426500"/>
          </a:xfrm>
          <a:prstGeom prst="roundRect">
            <a:avLst>
              <a:gd name="adj" fmla="val 16667"/>
            </a:avLst>
          </a:prstGeom>
          <a:solidFill>
            <a:srgbClr val="EFEFEF"/>
          </a:solidFill>
          <a:ln w="38100" cap="flat" cmpd="sng">
            <a:solidFill>
              <a:srgbClr val="000000"/>
            </a:solidFill>
            <a:prstDash val="solid"/>
            <a:round/>
            <a:headEnd type="none" w="sm" len="sm"/>
            <a:tailEnd type="none" w="sm" len="sm"/>
          </a:ln>
        </p:spPr>
        <p:txBody>
          <a:bodyPr spcFirstLastPara="1" wrap="square" lIns="276125" tIns="276125" rIns="276125" bIns="276125" anchor="ctr" anchorCtr="0">
            <a:noAutofit/>
          </a:bodyPr>
          <a:lstStyle/>
          <a:p>
            <a:pPr marL="0" lvl="0" indent="0" algn="l" rtl="0">
              <a:spcBef>
                <a:spcPts val="0"/>
              </a:spcBef>
              <a:spcAft>
                <a:spcPts val="0"/>
              </a:spcAft>
              <a:buNone/>
            </a:pPr>
            <a:r>
              <a:rPr lang="en-GB" sz="4200"/>
              <a:t>References</a:t>
            </a:r>
            <a:endParaRPr sz="4200"/>
          </a:p>
        </p:txBody>
      </p:sp>
      <p:sp>
        <p:nvSpPr>
          <p:cNvPr id="61" name="Google Shape;61;p13"/>
          <p:cNvSpPr txBox="1"/>
          <p:nvPr/>
        </p:nvSpPr>
        <p:spPr>
          <a:xfrm>
            <a:off x="5940625" y="41583600"/>
            <a:ext cx="25120500" cy="10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a:t>[</a:t>
            </a:r>
            <a:r>
              <a:rPr lang="en-GB" sz="2000" b="1"/>
              <a:t>1] N. A. Johansson, Y. E. Wang, E. Eriksson and M. Hessler, “Radio Access for Ultra-Reliable and Low-Latency 5G communications,” in the Proc. of 2015 IEEE International Conference on Communication  Workshop (ICCW), London, 2015.</a:t>
            </a:r>
            <a:endParaRPr sz="2000" b="1"/>
          </a:p>
          <a:p>
            <a:pPr marL="0" lvl="0" indent="0" algn="l" rtl="0">
              <a:spcBef>
                <a:spcPts val="0"/>
              </a:spcBef>
              <a:spcAft>
                <a:spcPts val="0"/>
              </a:spcAft>
              <a:buNone/>
            </a:pPr>
            <a:r>
              <a:rPr lang="en-GB" sz="2000" b="1"/>
              <a:t>[2] S. Sultana, G. Ghinita, E. Bertino, and M. Shehab, “A Lightweight Secure Scheme for Detecting Provenance Forgery and Packet Drop Attacks in Wireless Sensor Networks,” in IEEE Transactions on Dependable and Secure Computing, no. 3, 2015.</a:t>
            </a:r>
            <a:endParaRPr sz="2000" b="1"/>
          </a:p>
          <a:p>
            <a:pPr marL="0" lvl="0" indent="0" algn="l" rtl="0">
              <a:spcBef>
                <a:spcPts val="0"/>
              </a:spcBef>
              <a:spcAft>
                <a:spcPts val="0"/>
              </a:spcAft>
              <a:buNone/>
            </a:pPr>
            <a:endParaRPr/>
          </a:p>
        </p:txBody>
      </p:sp>
      <p:sp>
        <p:nvSpPr>
          <p:cNvPr id="62" name="Google Shape;62;p13"/>
          <p:cNvSpPr/>
          <p:nvPr/>
        </p:nvSpPr>
        <p:spPr>
          <a:xfrm>
            <a:off x="16754525" y="39184975"/>
            <a:ext cx="14400000" cy="2231100"/>
          </a:xfrm>
          <a:prstGeom prst="roundRect">
            <a:avLst>
              <a:gd name="adj" fmla="val 16667"/>
            </a:avLst>
          </a:prstGeom>
          <a:solidFill>
            <a:srgbClr val="EFEFE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p:nvPr/>
        </p:nvSpPr>
        <p:spPr>
          <a:xfrm>
            <a:off x="16808300" y="39833100"/>
            <a:ext cx="14355600" cy="9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200"/>
              <a:t>This work is funded by the Indigenous 5G Test Bed project from the Department of Telecommunications, Ministry of Communications, New Delhi, India.</a:t>
            </a:r>
            <a:endParaRPr sz="3200"/>
          </a:p>
        </p:txBody>
      </p:sp>
      <p:sp>
        <p:nvSpPr>
          <p:cNvPr id="64" name="Google Shape;64;p13"/>
          <p:cNvSpPr/>
          <p:nvPr/>
        </p:nvSpPr>
        <p:spPr>
          <a:xfrm>
            <a:off x="2048557" y="22131925"/>
            <a:ext cx="14378700" cy="3040800"/>
          </a:xfrm>
          <a:prstGeom prst="roundRect">
            <a:avLst>
              <a:gd name="adj" fmla="val 16667"/>
            </a:avLst>
          </a:prstGeom>
          <a:solidFill>
            <a:srgbClr val="EFEFE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p:nvPr/>
        </p:nvSpPr>
        <p:spPr>
          <a:xfrm>
            <a:off x="2276298" y="22941550"/>
            <a:ext cx="13923300" cy="23667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Char char="●"/>
            </a:pPr>
            <a:r>
              <a:rPr lang="en-GB" sz="3200"/>
              <a:t>Failure of node embedding technique to detect path in an unknown topology environment led us to explore other embedding techniques in the bloom filter. </a:t>
            </a:r>
            <a:r>
              <a:rPr lang="en-GB" sz="3200">
                <a:solidFill>
                  <a:srgbClr val="222222"/>
                </a:solidFill>
              </a:rPr>
              <a:t>We started with the idea of embedding edges and then reached to our contribution of double-edge embedding technique.</a:t>
            </a:r>
            <a:endParaRPr sz="3200"/>
          </a:p>
        </p:txBody>
      </p:sp>
      <p:sp>
        <p:nvSpPr>
          <p:cNvPr id="66" name="Google Shape;66;p13"/>
          <p:cNvSpPr/>
          <p:nvPr/>
        </p:nvSpPr>
        <p:spPr>
          <a:xfrm>
            <a:off x="1956525" y="17832800"/>
            <a:ext cx="14527800" cy="4112700"/>
          </a:xfrm>
          <a:prstGeom prst="roundRect">
            <a:avLst>
              <a:gd name="adj" fmla="val 16667"/>
            </a:avLst>
          </a:prstGeom>
          <a:solidFill>
            <a:srgbClr val="EFEFE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p:nvPr/>
        </p:nvSpPr>
        <p:spPr>
          <a:xfrm>
            <a:off x="2247975" y="18392548"/>
            <a:ext cx="14067600" cy="32625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Char char="●"/>
            </a:pPr>
            <a:r>
              <a:rPr lang="en-GB" sz="3200"/>
              <a:t>Traditional multi-hop packet relaying schemes,e.g., amplify and forward scheme satisfy latency conditions but are unable to help the destination to detect security threats in an unknown topology scenario.</a:t>
            </a:r>
            <a:endParaRPr sz="3200"/>
          </a:p>
          <a:p>
            <a:pPr marL="457200" lvl="0" indent="-431800" algn="l" rtl="0">
              <a:spcBef>
                <a:spcPts val="0"/>
              </a:spcBef>
              <a:spcAft>
                <a:spcPts val="0"/>
              </a:spcAft>
              <a:buSzPts val="3200"/>
              <a:buChar char="●"/>
            </a:pPr>
            <a:r>
              <a:rPr lang="en-GB" sz="3200"/>
              <a:t>Developing provenance algorithms to satisfy the 5G low latency constraints is crucial for D2D communication.</a:t>
            </a:r>
            <a:endParaRPr sz="3200"/>
          </a:p>
          <a:p>
            <a:pPr marL="457200" lvl="0" indent="-431800" algn="l" rtl="0">
              <a:spcBef>
                <a:spcPts val="0"/>
              </a:spcBef>
              <a:spcAft>
                <a:spcPts val="0"/>
              </a:spcAft>
              <a:buSzPts val="3200"/>
              <a:buChar char="●"/>
            </a:pPr>
            <a:r>
              <a:rPr lang="en-GB" sz="3200"/>
              <a:t>Learning the path can help in detecting security threats such as impersonation attack.</a:t>
            </a:r>
            <a:endParaRPr sz="3200"/>
          </a:p>
        </p:txBody>
      </p:sp>
      <p:sp>
        <p:nvSpPr>
          <p:cNvPr id="68" name="Google Shape;68;p13"/>
          <p:cNvSpPr/>
          <p:nvPr/>
        </p:nvSpPr>
        <p:spPr>
          <a:xfrm>
            <a:off x="1931400" y="12762850"/>
            <a:ext cx="14527800" cy="4884000"/>
          </a:xfrm>
          <a:prstGeom prst="roundRect">
            <a:avLst>
              <a:gd name="adj" fmla="val 16667"/>
            </a:avLst>
          </a:prstGeom>
          <a:solidFill>
            <a:srgbClr val="EFEFEF"/>
          </a:solidFill>
          <a:ln w="38100" cap="flat" cmpd="sng">
            <a:solidFill>
              <a:srgbClr val="000000"/>
            </a:solidFill>
            <a:prstDash val="solid"/>
            <a:round/>
            <a:headEnd type="none" w="sm" len="sm"/>
            <a:tailEnd type="none" w="sm" len="sm"/>
          </a:ln>
        </p:spPr>
        <p:txBody>
          <a:bodyPr spcFirstLastPara="1" wrap="square" lIns="276125" tIns="276125" rIns="276125" bIns="276125" anchor="ctr" anchorCtr="0">
            <a:noAutofit/>
          </a:bodyPr>
          <a:lstStyle/>
          <a:p>
            <a:pPr marL="0" lvl="0" indent="0" algn="l" rtl="0">
              <a:spcBef>
                <a:spcPts val="0"/>
              </a:spcBef>
              <a:spcAft>
                <a:spcPts val="0"/>
              </a:spcAft>
              <a:buNone/>
            </a:pPr>
            <a:endParaRPr sz="4200"/>
          </a:p>
        </p:txBody>
      </p:sp>
      <p:sp>
        <p:nvSpPr>
          <p:cNvPr id="69" name="Google Shape;69;p13"/>
          <p:cNvSpPr txBox="1"/>
          <p:nvPr/>
        </p:nvSpPr>
        <p:spPr>
          <a:xfrm>
            <a:off x="2434575" y="13540250"/>
            <a:ext cx="13881000" cy="39363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Char char="●"/>
            </a:pPr>
            <a:r>
              <a:rPr lang="en-GB" sz="3200"/>
              <a:t>With 5G, a number of multi-hop next generation networks will evolve, e.g., Vehicular networks.</a:t>
            </a:r>
            <a:endParaRPr sz="3200"/>
          </a:p>
          <a:p>
            <a:pPr marL="457200" lvl="0" indent="-431800" algn="l" rtl="0">
              <a:spcBef>
                <a:spcPts val="0"/>
              </a:spcBef>
              <a:spcAft>
                <a:spcPts val="0"/>
              </a:spcAft>
              <a:buSzPts val="3200"/>
              <a:buChar char="●"/>
            </a:pPr>
            <a:r>
              <a:rPr lang="en-GB" sz="3200"/>
              <a:t>These require ultra reliability and low latency communication.</a:t>
            </a:r>
            <a:endParaRPr sz="3200"/>
          </a:p>
          <a:p>
            <a:pPr marL="457200" lvl="0" indent="-431800" algn="l" rtl="0">
              <a:spcBef>
                <a:spcPts val="0"/>
              </a:spcBef>
              <a:spcAft>
                <a:spcPts val="0"/>
              </a:spcAft>
              <a:buSzPts val="3200"/>
              <a:buChar char="●"/>
            </a:pPr>
            <a:r>
              <a:rPr lang="en-GB" sz="3200"/>
              <a:t>Provenance is used to add an additional security layer at the time of payload transmission wherein each node embeds its identity so that the destination is able to recover the path.</a:t>
            </a:r>
            <a:endParaRPr sz="3200"/>
          </a:p>
          <a:p>
            <a:pPr marL="457200" lvl="0" indent="-431800" algn="l" rtl="0">
              <a:spcBef>
                <a:spcPts val="0"/>
              </a:spcBef>
              <a:spcAft>
                <a:spcPts val="0"/>
              </a:spcAft>
              <a:buSzPts val="3200"/>
              <a:buChar char="●"/>
            </a:pPr>
            <a:r>
              <a:rPr lang="en-GB" sz="3200"/>
              <a:t>We demonstrate low latency provenance algorithm using bloom filters on a testbed of 6 XBee devices.</a:t>
            </a:r>
            <a:endParaRPr sz="3200"/>
          </a:p>
        </p:txBody>
      </p:sp>
      <p:sp>
        <p:nvSpPr>
          <p:cNvPr id="70" name="Google Shape;70;p13"/>
          <p:cNvSpPr/>
          <p:nvPr/>
        </p:nvSpPr>
        <p:spPr>
          <a:xfrm>
            <a:off x="1624250" y="1733750"/>
            <a:ext cx="29427600" cy="9437700"/>
          </a:xfrm>
          <a:prstGeom prst="roundRect">
            <a:avLst>
              <a:gd name="adj" fmla="val 16667"/>
            </a:avLst>
          </a:prstGeom>
          <a:solidFill>
            <a:srgbClr val="EFEFE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txBox="1"/>
          <p:nvPr/>
        </p:nvSpPr>
        <p:spPr>
          <a:xfrm>
            <a:off x="35646206" y="23481792"/>
            <a:ext cx="24827400" cy="2730900"/>
          </a:xfrm>
          <a:prstGeom prst="rect">
            <a:avLst/>
          </a:prstGeom>
          <a:noFill/>
          <a:ln>
            <a:noFill/>
          </a:ln>
        </p:spPr>
        <p:txBody>
          <a:bodyPr spcFirstLastPara="1" wrap="square" lIns="276125" tIns="276125" rIns="276125" bIns="276125" anchor="t" anchorCtr="0">
            <a:noAutofit/>
          </a:bodyPr>
          <a:lstStyle/>
          <a:p>
            <a:pPr marL="0" lvl="0" indent="0" algn="l" rtl="0">
              <a:spcBef>
                <a:spcPts val="0"/>
              </a:spcBef>
              <a:spcAft>
                <a:spcPts val="0"/>
              </a:spcAft>
              <a:buNone/>
            </a:pPr>
            <a:endParaRPr/>
          </a:p>
        </p:txBody>
      </p:sp>
      <p:cxnSp>
        <p:nvCxnSpPr>
          <p:cNvPr id="72" name="Google Shape;72;p13"/>
          <p:cNvCxnSpPr/>
          <p:nvPr/>
        </p:nvCxnSpPr>
        <p:spPr>
          <a:xfrm>
            <a:off x="1286125" y="1214075"/>
            <a:ext cx="82800" cy="41953200"/>
          </a:xfrm>
          <a:prstGeom prst="straightConnector1">
            <a:avLst/>
          </a:prstGeom>
          <a:noFill/>
          <a:ln w="152400" cap="flat" cmpd="sng">
            <a:solidFill>
              <a:srgbClr val="000000"/>
            </a:solidFill>
            <a:prstDash val="solid"/>
            <a:round/>
            <a:headEnd type="none" w="med" len="med"/>
            <a:tailEnd type="none" w="med" len="med"/>
          </a:ln>
        </p:spPr>
      </p:cxnSp>
      <p:cxnSp>
        <p:nvCxnSpPr>
          <p:cNvPr id="73" name="Google Shape;73;p13"/>
          <p:cNvCxnSpPr/>
          <p:nvPr/>
        </p:nvCxnSpPr>
        <p:spPr>
          <a:xfrm flipH="1">
            <a:off x="31656425" y="1291225"/>
            <a:ext cx="26700" cy="41884200"/>
          </a:xfrm>
          <a:prstGeom prst="straightConnector1">
            <a:avLst/>
          </a:prstGeom>
          <a:noFill/>
          <a:ln w="152400" cap="flat" cmpd="sng">
            <a:solidFill>
              <a:srgbClr val="000000"/>
            </a:solidFill>
            <a:prstDash val="solid"/>
            <a:round/>
            <a:headEnd type="none" w="med" len="med"/>
            <a:tailEnd type="none" w="med" len="med"/>
          </a:ln>
        </p:spPr>
      </p:cxnSp>
      <p:cxnSp>
        <p:nvCxnSpPr>
          <p:cNvPr id="74" name="Google Shape;74;p13"/>
          <p:cNvCxnSpPr/>
          <p:nvPr/>
        </p:nvCxnSpPr>
        <p:spPr>
          <a:xfrm>
            <a:off x="1329350" y="1290350"/>
            <a:ext cx="30302700" cy="76800"/>
          </a:xfrm>
          <a:prstGeom prst="straightConnector1">
            <a:avLst/>
          </a:prstGeom>
          <a:noFill/>
          <a:ln w="152400" cap="flat" cmpd="sng">
            <a:solidFill>
              <a:srgbClr val="000000"/>
            </a:solidFill>
            <a:prstDash val="solid"/>
            <a:round/>
            <a:headEnd type="none" w="med" len="med"/>
            <a:tailEnd type="none" w="med" len="med"/>
          </a:ln>
        </p:spPr>
      </p:cxnSp>
      <p:cxnSp>
        <p:nvCxnSpPr>
          <p:cNvPr id="75" name="Google Shape;75;p13"/>
          <p:cNvCxnSpPr/>
          <p:nvPr/>
        </p:nvCxnSpPr>
        <p:spPr>
          <a:xfrm rot="10800000" flipH="1">
            <a:off x="1292725" y="43205975"/>
            <a:ext cx="30440700" cy="35100"/>
          </a:xfrm>
          <a:prstGeom prst="straightConnector1">
            <a:avLst/>
          </a:prstGeom>
          <a:noFill/>
          <a:ln w="152400" cap="flat" cmpd="sng">
            <a:solidFill>
              <a:srgbClr val="000000"/>
            </a:solidFill>
            <a:prstDash val="solid"/>
            <a:round/>
            <a:headEnd type="none" w="med" len="med"/>
            <a:tailEnd type="none" w="med" len="med"/>
          </a:ln>
        </p:spPr>
      </p:cxnSp>
      <p:sp>
        <p:nvSpPr>
          <p:cNvPr id="76" name="Google Shape;76;p13"/>
          <p:cNvSpPr txBox="1"/>
          <p:nvPr/>
        </p:nvSpPr>
        <p:spPr>
          <a:xfrm>
            <a:off x="2669848" y="1063099"/>
            <a:ext cx="27667500" cy="4884000"/>
          </a:xfrm>
          <a:prstGeom prst="rect">
            <a:avLst/>
          </a:prstGeom>
          <a:noFill/>
          <a:ln>
            <a:noFill/>
          </a:ln>
        </p:spPr>
        <p:txBody>
          <a:bodyPr spcFirstLastPara="1" wrap="square" lIns="485800" tIns="485800" rIns="485800" bIns="485800" anchor="b" anchorCtr="0">
            <a:noAutofit/>
          </a:bodyPr>
          <a:lstStyle/>
          <a:p>
            <a:pPr marL="0" lvl="0" indent="0" algn="ctr" rtl="0">
              <a:lnSpc>
                <a:spcPct val="115000"/>
              </a:lnSpc>
              <a:spcBef>
                <a:spcPts val="0"/>
              </a:spcBef>
              <a:spcAft>
                <a:spcPts val="0"/>
              </a:spcAft>
              <a:buNone/>
            </a:pPr>
            <a:r>
              <a:rPr lang="en-GB" sz="10900" b="1">
                <a:latin typeface="Calibri"/>
                <a:ea typeface="Calibri"/>
                <a:cs typeface="Calibri"/>
                <a:sym typeface="Calibri"/>
              </a:rPr>
              <a:t>I</a:t>
            </a:r>
            <a:r>
              <a:rPr lang="en-GB" sz="10900" b="1">
                <a:solidFill>
                  <a:srgbClr val="000000"/>
                </a:solidFill>
                <a:latin typeface="Calibri"/>
                <a:ea typeface="Calibri"/>
                <a:cs typeface="Calibri"/>
                <a:sym typeface="Calibri"/>
              </a:rPr>
              <a:t>mplementation of 5G Authentication and Key Agreement Protocol on X</a:t>
            </a:r>
            <a:r>
              <a:rPr lang="en-GB" sz="10900" b="1">
                <a:latin typeface="Calibri"/>
                <a:ea typeface="Calibri"/>
                <a:cs typeface="Calibri"/>
                <a:sym typeface="Calibri"/>
              </a:rPr>
              <a:t>B</a:t>
            </a:r>
            <a:r>
              <a:rPr lang="en-GB" sz="10900" b="1">
                <a:solidFill>
                  <a:srgbClr val="000000"/>
                </a:solidFill>
                <a:latin typeface="Calibri"/>
                <a:ea typeface="Calibri"/>
                <a:cs typeface="Calibri"/>
                <a:sym typeface="Calibri"/>
              </a:rPr>
              <a:t>ee Networks</a:t>
            </a:r>
            <a:endParaRPr sz="10900">
              <a:solidFill>
                <a:srgbClr val="000000"/>
              </a:solidFill>
            </a:endParaRPr>
          </a:p>
        </p:txBody>
      </p:sp>
      <p:pic>
        <p:nvPicPr>
          <p:cNvPr id="77" name="Google Shape;77;p13"/>
          <p:cNvPicPr preferRelativeResize="0"/>
          <p:nvPr/>
        </p:nvPicPr>
        <p:blipFill>
          <a:blip r:embed="rId4">
            <a:alphaModFix/>
          </a:blip>
          <a:stretch>
            <a:fillRect/>
          </a:stretch>
        </p:blipFill>
        <p:spPr>
          <a:xfrm>
            <a:off x="26547999" y="5946829"/>
            <a:ext cx="4210448" cy="4210448"/>
          </a:xfrm>
          <a:prstGeom prst="rect">
            <a:avLst/>
          </a:prstGeom>
          <a:noFill/>
          <a:ln>
            <a:noFill/>
          </a:ln>
        </p:spPr>
      </p:pic>
      <p:cxnSp>
        <p:nvCxnSpPr>
          <p:cNvPr id="79" name="Google Shape;79;p13"/>
          <p:cNvCxnSpPr/>
          <p:nvPr/>
        </p:nvCxnSpPr>
        <p:spPr>
          <a:xfrm>
            <a:off x="1365325" y="11379425"/>
            <a:ext cx="30283200" cy="78000"/>
          </a:xfrm>
          <a:prstGeom prst="straightConnector1">
            <a:avLst/>
          </a:prstGeom>
          <a:noFill/>
          <a:ln w="152400" cap="flat" cmpd="sng">
            <a:solidFill>
              <a:srgbClr val="000000"/>
            </a:solidFill>
            <a:prstDash val="solid"/>
            <a:round/>
            <a:headEnd type="none" w="med" len="med"/>
            <a:tailEnd type="none" w="med" len="med"/>
          </a:ln>
        </p:spPr>
      </p:cxnSp>
      <p:sp>
        <p:nvSpPr>
          <p:cNvPr id="80" name="Google Shape;80;p13"/>
          <p:cNvSpPr txBox="1"/>
          <p:nvPr/>
        </p:nvSpPr>
        <p:spPr>
          <a:xfrm>
            <a:off x="7313738" y="5724507"/>
            <a:ext cx="18280800" cy="5070300"/>
          </a:xfrm>
          <a:prstGeom prst="rect">
            <a:avLst/>
          </a:prstGeom>
          <a:noFill/>
          <a:ln>
            <a:noFill/>
          </a:ln>
        </p:spPr>
        <p:txBody>
          <a:bodyPr spcFirstLastPara="1" wrap="square" lIns="276125" tIns="276125" rIns="276125" bIns="276125" anchor="t" anchorCtr="0">
            <a:noAutofit/>
          </a:bodyPr>
          <a:lstStyle/>
          <a:p>
            <a:pPr marL="0" lvl="0" indent="0" algn="ctr" rtl="0">
              <a:lnSpc>
                <a:spcPct val="115000"/>
              </a:lnSpc>
              <a:spcBef>
                <a:spcPts val="0"/>
              </a:spcBef>
              <a:spcAft>
                <a:spcPts val="0"/>
              </a:spcAft>
              <a:buNone/>
            </a:pPr>
            <a:r>
              <a:rPr lang="en-GB" sz="8500" b="1" dirty="0">
                <a:solidFill>
                  <a:schemeClr val="dk1"/>
                </a:solidFill>
                <a:latin typeface="Calibri"/>
                <a:ea typeface="Calibri"/>
                <a:cs typeface="Calibri"/>
                <a:sym typeface="Calibri"/>
              </a:rPr>
              <a:t> </a:t>
            </a:r>
          </a:p>
          <a:p>
            <a:pPr marL="0" lvl="0" indent="0" algn="ctr" rtl="0">
              <a:lnSpc>
                <a:spcPct val="115000"/>
              </a:lnSpc>
              <a:spcBef>
                <a:spcPts val="0"/>
              </a:spcBef>
              <a:spcAft>
                <a:spcPts val="0"/>
              </a:spcAft>
              <a:buNone/>
            </a:pPr>
            <a:r>
              <a:rPr lang="en-GB" sz="8500" b="1" dirty="0">
                <a:solidFill>
                  <a:schemeClr val="dk1"/>
                </a:solidFill>
                <a:latin typeface="Calibri"/>
                <a:ea typeface="Calibri"/>
                <a:cs typeface="Calibri"/>
                <a:sym typeface="Calibri"/>
              </a:rPr>
              <a:t>5G – Security Group        </a:t>
            </a:r>
            <a:endParaRPr sz="8500" b="1" dirty="0">
              <a:solidFill>
                <a:schemeClr val="dk1"/>
              </a:solidFill>
              <a:latin typeface="Calibri"/>
              <a:ea typeface="Calibri"/>
              <a:cs typeface="Calibri"/>
              <a:sym typeface="Calibri"/>
            </a:endParaRPr>
          </a:p>
        </p:txBody>
      </p:sp>
      <p:sp>
        <p:nvSpPr>
          <p:cNvPr id="81" name="Google Shape;81;p13"/>
          <p:cNvSpPr/>
          <p:nvPr/>
        </p:nvSpPr>
        <p:spPr>
          <a:xfrm>
            <a:off x="16722100" y="12778988"/>
            <a:ext cx="14527800" cy="20433600"/>
          </a:xfrm>
          <a:prstGeom prst="roundRect">
            <a:avLst>
              <a:gd name="adj" fmla="val 16667"/>
            </a:avLst>
          </a:prstGeom>
          <a:solidFill>
            <a:srgbClr val="EFEFEF"/>
          </a:solidFill>
          <a:ln w="38100" cap="flat" cmpd="sng">
            <a:solidFill>
              <a:srgbClr val="000000"/>
            </a:solidFill>
            <a:prstDash val="solid"/>
            <a:round/>
            <a:headEnd type="none" w="sm" len="sm"/>
            <a:tailEnd type="none" w="sm" len="sm"/>
          </a:ln>
        </p:spPr>
        <p:txBody>
          <a:bodyPr spcFirstLastPara="1" wrap="square" lIns="276125" tIns="276125" rIns="276125" bIns="276125" anchor="ctr" anchorCtr="0">
            <a:noAutofit/>
          </a:bodyPr>
          <a:lstStyle/>
          <a:p>
            <a:pPr marL="0" lvl="0" indent="0" algn="l" rtl="0">
              <a:spcBef>
                <a:spcPts val="0"/>
              </a:spcBef>
              <a:spcAft>
                <a:spcPts val="0"/>
              </a:spcAft>
              <a:buNone/>
            </a:pPr>
            <a:endParaRPr sz="4200"/>
          </a:p>
        </p:txBody>
      </p:sp>
      <p:sp>
        <p:nvSpPr>
          <p:cNvPr id="82" name="Google Shape;82;p13"/>
          <p:cNvSpPr/>
          <p:nvPr/>
        </p:nvSpPr>
        <p:spPr>
          <a:xfrm>
            <a:off x="16722200" y="33357400"/>
            <a:ext cx="14527800" cy="5726400"/>
          </a:xfrm>
          <a:prstGeom prst="roundRect">
            <a:avLst>
              <a:gd name="adj" fmla="val 16667"/>
            </a:avLst>
          </a:prstGeom>
          <a:solidFill>
            <a:srgbClr val="EFEFEF"/>
          </a:solidFill>
          <a:ln w="38100" cap="flat" cmpd="sng">
            <a:solidFill>
              <a:srgbClr val="000000"/>
            </a:solidFill>
            <a:prstDash val="solid"/>
            <a:round/>
            <a:headEnd type="none" w="sm" len="sm"/>
            <a:tailEnd type="none" w="sm" len="sm"/>
          </a:ln>
        </p:spPr>
        <p:txBody>
          <a:bodyPr spcFirstLastPara="1" wrap="square" lIns="276125" tIns="276125" rIns="276125" bIns="276125" anchor="ctr" anchorCtr="0">
            <a:noAutofit/>
          </a:bodyPr>
          <a:lstStyle/>
          <a:p>
            <a:pPr marL="0" lvl="0" indent="0" algn="l" rtl="0">
              <a:spcBef>
                <a:spcPts val="0"/>
              </a:spcBef>
              <a:spcAft>
                <a:spcPts val="0"/>
              </a:spcAft>
              <a:buNone/>
            </a:pPr>
            <a:endParaRPr sz="4200"/>
          </a:p>
        </p:txBody>
      </p:sp>
      <p:sp>
        <p:nvSpPr>
          <p:cNvPr id="83" name="Google Shape;83;p13"/>
          <p:cNvSpPr txBox="1"/>
          <p:nvPr/>
        </p:nvSpPr>
        <p:spPr>
          <a:xfrm>
            <a:off x="3446204" y="12573104"/>
            <a:ext cx="11197200" cy="1426500"/>
          </a:xfrm>
          <a:prstGeom prst="rect">
            <a:avLst/>
          </a:prstGeom>
          <a:noFill/>
          <a:ln>
            <a:noFill/>
          </a:ln>
        </p:spPr>
        <p:txBody>
          <a:bodyPr spcFirstLastPara="1" wrap="square" lIns="276125" tIns="276125" rIns="276125" bIns="276125" anchor="t" anchorCtr="0">
            <a:noAutofit/>
          </a:bodyPr>
          <a:lstStyle/>
          <a:p>
            <a:pPr marL="0" lvl="0" indent="0" algn="ctr" rtl="0">
              <a:spcBef>
                <a:spcPts val="0"/>
              </a:spcBef>
              <a:spcAft>
                <a:spcPts val="0"/>
              </a:spcAft>
              <a:buNone/>
            </a:pPr>
            <a:r>
              <a:rPr lang="en-GB" sz="4800" b="1"/>
              <a:t>Abstract</a:t>
            </a:r>
            <a:r>
              <a:rPr lang="en-GB" sz="4200"/>
              <a:t> </a:t>
            </a:r>
            <a:endParaRPr sz="3000"/>
          </a:p>
        </p:txBody>
      </p:sp>
      <p:sp>
        <p:nvSpPr>
          <p:cNvPr id="84" name="Google Shape;84;p13"/>
          <p:cNvSpPr txBox="1"/>
          <p:nvPr/>
        </p:nvSpPr>
        <p:spPr>
          <a:xfrm>
            <a:off x="17118638" y="12762838"/>
            <a:ext cx="136068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b="1"/>
              <a:t>Demo Setup and Results</a:t>
            </a:r>
            <a:endParaRPr sz="4800" b="1"/>
          </a:p>
        </p:txBody>
      </p:sp>
      <p:pic>
        <p:nvPicPr>
          <p:cNvPr id="85" name="Google Shape;85;p13"/>
          <p:cNvPicPr preferRelativeResize="0"/>
          <p:nvPr/>
        </p:nvPicPr>
        <p:blipFill>
          <a:blip r:embed="rId5">
            <a:alphaModFix/>
          </a:blip>
          <a:stretch>
            <a:fillRect/>
          </a:stretch>
        </p:blipFill>
        <p:spPr>
          <a:xfrm>
            <a:off x="22548950" y="13999600"/>
            <a:ext cx="8280996" cy="4383174"/>
          </a:xfrm>
          <a:prstGeom prst="rect">
            <a:avLst/>
          </a:prstGeom>
          <a:noFill/>
          <a:ln>
            <a:noFill/>
          </a:ln>
        </p:spPr>
      </p:pic>
      <p:sp>
        <p:nvSpPr>
          <p:cNvPr id="86" name="Google Shape;86;p13"/>
          <p:cNvSpPr txBox="1"/>
          <p:nvPr/>
        </p:nvSpPr>
        <p:spPr>
          <a:xfrm>
            <a:off x="17118649" y="13859000"/>
            <a:ext cx="5430300" cy="61800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Char char="●"/>
            </a:pPr>
            <a:r>
              <a:rPr lang="en-GB" sz="3200"/>
              <a:t>Demo testbed consists of 6 nodes; 1 source, 1 destination, 4 relaying nodes.</a:t>
            </a:r>
            <a:endParaRPr sz="3200"/>
          </a:p>
          <a:p>
            <a:pPr marL="457200" lvl="0" indent="0" algn="l" rtl="0">
              <a:spcBef>
                <a:spcPts val="0"/>
              </a:spcBef>
              <a:spcAft>
                <a:spcPts val="0"/>
              </a:spcAft>
              <a:buNone/>
            </a:pPr>
            <a:endParaRPr sz="3200"/>
          </a:p>
          <a:p>
            <a:pPr marL="457200" lvl="0" indent="-457200" algn="l" rtl="0">
              <a:spcBef>
                <a:spcPts val="0"/>
              </a:spcBef>
              <a:spcAft>
                <a:spcPts val="0"/>
              </a:spcAft>
              <a:buSzPts val="3600"/>
              <a:buChar char="●"/>
            </a:pPr>
            <a:r>
              <a:rPr lang="en-GB" sz="3200"/>
              <a:t>Each node consists of 1 XBee S2C device that acts as a transceiver and 1 Raspberry Pi that acts as the processing unit.</a:t>
            </a:r>
            <a:r>
              <a:rPr lang="en-GB" sz="3600"/>
              <a:t> </a:t>
            </a:r>
            <a:endParaRPr sz="3600"/>
          </a:p>
          <a:p>
            <a:pPr marL="457200" lvl="0" indent="0" algn="l" rtl="0">
              <a:spcBef>
                <a:spcPts val="0"/>
              </a:spcBef>
              <a:spcAft>
                <a:spcPts val="0"/>
              </a:spcAft>
              <a:buNone/>
            </a:pPr>
            <a:endParaRPr sz="3600"/>
          </a:p>
          <a:p>
            <a:pPr marL="457200" lvl="0" indent="-457200" algn="l" rtl="0">
              <a:spcBef>
                <a:spcPts val="0"/>
              </a:spcBef>
              <a:spcAft>
                <a:spcPts val="0"/>
              </a:spcAft>
              <a:buSzPts val="3600"/>
              <a:buChar char="●"/>
            </a:pPr>
            <a:r>
              <a:rPr lang="en-GB" sz="3200">
                <a:solidFill>
                  <a:schemeClr val="dk1"/>
                </a:solidFill>
              </a:rPr>
              <a:t>The packet travels in an ad-hoc fashion and this is done by a random function.</a:t>
            </a:r>
            <a:endParaRPr sz="3600"/>
          </a:p>
          <a:p>
            <a:pPr marL="457200" lvl="0" indent="0" algn="l" rtl="0">
              <a:spcBef>
                <a:spcPts val="0"/>
              </a:spcBef>
              <a:spcAft>
                <a:spcPts val="0"/>
              </a:spcAft>
              <a:buNone/>
            </a:pPr>
            <a:endParaRPr sz="3600"/>
          </a:p>
          <a:p>
            <a:pPr marL="0" lvl="0" indent="0" algn="l" rtl="0">
              <a:spcBef>
                <a:spcPts val="0"/>
              </a:spcBef>
              <a:spcAft>
                <a:spcPts val="0"/>
              </a:spcAft>
              <a:buNone/>
            </a:pPr>
            <a:endParaRPr sz="3600"/>
          </a:p>
        </p:txBody>
      </p:sp>
      <p:pic>
        <p:nvPicPr>
          <p:cNvPr id="87" name="Google Shape;87;p13"/>
          <p:cNvPicPr preferRelativeResize="0"/>
          <p:nvPr/>
        </p:nvPicPr>
        <p:blipFill>
          <a:blip r:embed="rId6">
            <a:alphaModFix/>
          </a:blip>
          <a:stretch>
            <a:fillRect/>
          </a:stretch>
        </p:blipFill>
        <p:spPr>
          <a:xfrm>
            <a:off x="22358448" y="18841577"/>
            <a:ext cx="4327499" cy="3300925"/>
          </a:xfrm>
          <a:prstGeom prst="rect">
            <a:avLst/>
          </a:prstGeom>
          <a:noFill/>
          <a:ln>
            <a:noFill/>
          </a:ln>
        </p:spPr>
      </p:pic>
      <p:pic>
        <p:nvPicPr>
          <p:cNvPr id="88" name="Google Shape;88;p13"/>
          <p:cNvPicPr preferRelativeResize="0"/>
          <p:nvPr/>
        </p:nvPicPr>
        <p:blipFill>
          <a:blip r:embed="rId7">
            <a:alphaModFix/>
          </a:blip>
          <a:stretch>
            <a:fillRect/>
          </a:stretch>
        </p:blipFill>
        <p:spPr>
          <a:xfrm>
            <a:off x="26841461" y="18934814"/>
            <a:ext cx="4210450" cy="3211556"/>
          </a:xfrm>
          <a:prstGeom prst="rect">
            <a:avLst/>
          </a:prstGeom>
          <a:noFill/>
          <a:ln>
            <a:noFill/>
          </a:ln>
        </p:spPr>
      </p:pic>
      <p:sp>
        <p:nvSpPr>
          <p:cNvPr id="89" name="Google Shape;89;p13"/>
          <p:cNvSpPr txBox="1"/>
          <p:nvPr/>
        </p:nvSpPr>
        <p:spPr>
          <a:xfrm>
            <a:off x="22780250" y="18763950"/>
            <a:ext cx="3483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Latency vs Provenance size for 3 hops</a:t>
            </a:r>
            <a:endParaRPr b="1"/>
          </a:p>
        </p:txBody>
      </p:sp>
      <p:sp>
        <p:nvSpPr>
          <p:cNvPr id="90" name="Google Shape;90;p13"/>
          <p:cNvSpPr txBox="1"/>
          <p:nvPr/>
        </p:nvSpPr>
        <p:spPr>
          <a:xfrm>
            <a:off x="27167738" y="18837688"/>
            <a:ext cx="3483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Latency vs Provenance size for 4 hops</a:t>
            </a:r>
            <a:endParaRPr b="1"/>
          </a:p>
        </p:txBody>
      </p:sp>
      <p:sp>
        <p:nvSpPr>
          <p:cNvPr id="91" name="Google Shape;91;p13"/>
          <p:cNvSpPr txBox="1"/>
          <p:nvPr/>
        </p:nvSpPr>
        <p:spPr>
          <a:xfrm>
            <a:off x="17187075" y="27660613"/>
            <a:ext cx="13720800" cy="51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a:t>Assumptions</a:t>
            </a:r>
            <a:endParaRPr sz="3600" b="1"/>
          </a:p>
          <a:p>
            <a:pPr marL="457200" lvl="0" indent="-431800" algn="l" rtl="0">
              <a:spcBef>
                <a:spcPts val="0"/>
              </a:spcBef>
              <a:spcAft>
                <a:spcPts val="0"/>
              </a:spcAft>
              <a:buSzPts val="3200"/>
              <a:buChar char="●"/>
            </a:pPr>
            <a:r>
              <a:rPr lang="en-GB" sz="3200"/>
              <a:t>Authentication is carried out using 5G compliant Authentication and Key Agreement (AKA) protocol.</a:t>
            </a:r>
            <a:endParaRPr sz="3200"/>
          </a:p>
          <a:p>
            <a:pPr marL="457200" lvl="0" indent="0" algn="l" rtl="0">
              <a:spcBef>
                <a:spcPts val="0"/>
              </a:spcBef>
              <a:spcAft>
                <a:spcPts val="0"/>
              </a:spcAft>
              <a:buNone/>
            </a:pPr>
            <a:endParaRPr sz="3200"/>
          </a:p>
          <a:p>
            <a:pPr marL="457200" lvl="0" indent="-431800" algn="l" rtl="0">
              <a:spcBef>
                <a:spcPts val="0"/>
              </a:spcBef>
              <a:spcAft>
                <a:spcPts val="0"/>
              </a:spcAft>
              <a:buSzPts val="3200"/>
              <a:buChar char="●"/>
            </a:pPr>
            <a:r>
              <a:rPr lang="en-GB" sz="3200"/>
              <a:t>Encryption key is transferred to the source and destination node and a hashing key is given to all the nodes.</a:t>
            </a:r>
            <a:endParaRPr sz="3200"/>
          </a:p>
          <a:p>
            <a:pPr marL="457200" lvl="0" indent="0" algn="l" rtl="0">
              <a:spcBef>
                <a:spcPts val="0"/>
              </a:spcBef>
              <a:spcAft>
                <a:spcPts val="0"/>
              </a:spcAft>
              <a:buNone/>
            </a:pPr>
            <a:endParaRPr sz="3200"/>
          </a:p>
          <a:p>
            <a:pPr marL="457200" lvl="0" indent="-431800" algn="l" rtl="0">
              <a:spcBef>
                <a:spcPts val="0"/>
              </a:spcBef>
              <a:spcAft>
                <a:spcPts val="0"/>
              </a:spcAft>
              <a:buSzPts val="3200"/>
              <a:buChar char="●"/>
            </a:pPr>
            <a:r>
              <a:rPr lang="en-GB" sz="3200"/>
              <a:t>In an unknown topology, the nodes create and share their edge and double-edge identities to the destination node during network discovery process.</a:t>
            </a:r>
            <a:endParaRPr sz="3200"/>
          </a:p>
          <a:p>
            <a:pPr marL="457200" lvl="0" indent="0" algn="l" rtl="0">
              <a:spcBef>
                <a:spcPts val="0"/>
              </a:spcBef>
              <a:spcAft>
                <a:spcPts val="0"/>
              </a:spcAft>
              <a:buNone/>
            </a:pPr>
            <a:endParaRPr sz="1800"/>
          </a:p>
        </p:txBody>
      </p:sp>
      <p:sp>
        <p:nvSpPr>
          <p:cNvPr id="92" name="Google Shape;92;p13"/>
          <p:cNvSpPr txBox="1"/>
          <p:nvPr/>
        </p:nvSpPr>
        <p:spPr>
          <a:xfrm>
            <a:off x="17108563" y="21501525"/>
            <a:ext cx="13720800" cy="561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endParaRPr>
          </a:p>
          <a:p>
            <a:pPr marL="457200" lvl="0" indent="0" algn="l" rtl="0">
              <a:spcBef>
                <a:spcPts val="0"/>
              </a:spcBef>
              <a:spcAft>
                <a:spcPts val="0"/>
              </a:spcAft>
              <a:buClr>
                <a:schemeClr val="dk1"/>
              </a:buClr>
              <a:buSzPts val="1100"/>
              <a:buFont typeface="Arial"/>
              <a:buNone/>
            </a:pPr>
            <a:endParaRPr sz="3200">
              <a:solidFill>
                <a:schemeClr val="dk1"/>
              </a:solidFill>
            </a:endParaRPr>
          </a:p>
          <a:p>
            <a:pPr marL="457200" lvl="0" indent="-431800" algn="l" rtl="0">
              <a:spcBef>
                <a:spcPts val="0"/>
              </a:spcBef>
              <a:spcAft>
                <a:spcPts val="0"/>
              </a:spcAft>
              <a:buClr>
                <a:schemeClr val="dk1"/>
              </a:buClr>
              <a:buSzPts val="3200"/>
              <a:buChar char="●"/>
            </a:pPr>
            <a:r>
              <a:rPr lang="en-GB" sz="3200">
                <a:solidFill>
                  <a:schemeClr val="dk1"/>
                </a:solidFill>
              </a:rPr>
              <a:t>Path length can be 3 hops, 4 hops or 5 hops.</a:t>
            </a:r>
            <a:endParaRPr sz="3200">
              <a:solidFill>
                <a:schemeClr val="dk1"/>
              </a:solidFill>
            </a:endParaRPr>
          </a:p>
          <a:p>
            <a:pPr marL="457200" lvl="0" indent="0" algn="l" rtl="0">
              <a:spcBef>
                <a:spcPts val="0"/>
              </a:spcBef>
              <a:spcAft>
                <a:spcPts val="0"/>
              </a:spcAft>
              <a:buClr>
                <a:schemeClr val="dk1"/>
              </a:buClr>
              <a:buSzPts val="1100"/>
              <a:buFont typeface="Arial"/>
              <a:buNone/>
            </a:pPr>
            <a:endParaRPr sz="3200">
              <a:solidFill>
                <a:schemeClr val="dk1"/>
              </a:solidFill>
            </a:endParaRPr>
          </a:p>
          <a:p>
            <a:pPr marL="457200" lvl="0" indent="-431800" algn="l" rtl="0">
              <a:spcBef>
                <a:spcPts val="0"/>
              </a:spcBef>
              <a:spcAft>
                <a:spcPts val="0"/>
              </a:spcAft>
              <a:buClr>
                <a:schemeClr val="dk1"/>
              </a:buClr>
              <a:buSzPts val="3200"/>
              <a:buChar char="●"/>
            </a:pPr>
            <a:r>
              <a:rPr lang="en-GB" sz="3200">
                <a:solidFill>
                  <a:schemeClr val="dk1"/>
                </a:solidFill>
              </a:rPr>
              <a:t>Bloom Filter parameters : Bloom filter size = 80,   = 2, </a:t>
            </a:r>
            <a:endParaRPr sz="3200">
              <a:solidFill>
                <a:schemeClr val="dk1"/>
              </a:solidFill>
            </a:endParaRPr>
          </a:p>
          <a:p>
            <a:pPr marL="457200" lvl="0" indent="0" algn="l" rtl="0">
              <a:spcBef>
                <a:spcPts val="0"/>
              </a:spcBef>
              <a:spcAft>
                <a:spcPts val="0"/>
              </a:spcAft>
              <a:buNone/>
            </a:pPr>
            <a:r>
              <a:rPr lang="en-GB" sz="3200">
                <a:solidFill>
                  <a:schemeClr val="dk1"/>
                </a:solidFill>
              </a:rPr>
              <a:t>hop counter = 3 bits.</a:t>
            </a:r>
            <a:endParaRPr sz="3200">
              <a:solidFill>
                <a:schemeClr val="dk1"/>
              </a:solidFill>
            </a:endParaRPr>
          </a:p>
          <a:p>
            <a:pPr marL="457200" lvl="0" indent="0" algn="l" rtl="0">
              <a:spcBef>
                <a:spcPts val="0"/>
              </a:spcBef>
              <a:spcAft>
                <a:spcPts val="0"/>
              </a:spcAft>
              <a:buClr>
                <a:schemeClr val="dk1"/>
              </a:buClr>
              <a:buSzPts val="1100"/>
              <a:buFont typeface="Arial"/>
              <a:buNone/>
            </a:pPr>
            <a:r>
              <a:rPr lang="en-GB" sz="3200">
                <a:solidFill>
                  <a:schemeClr val="dk1"/>
                </a:solidFill>
              </a:rPr>
              <a:t> </a:t>
            </a:r>
            <a:endParaRPr sz="3200">
              <a:solidFill>
                <a:schemeClr val="dk1"/>
              </a:solidFill>
            </a:endParaRPr>
          </a:p>
          <a:p>
            <a:pPr marL="457200" lvl="0" indent="-431800" algn="l" rtl="0">
              <a:spcBef>
                <a:spcPts val="0"/>
              </a:spcBef>
              <a:spcAft>
                <a:spcPts val="0"/>
              </a:spcAft>
              <a:buClr>
                <a:schemeClr val="dk1"/>
              </a:buClr>
              <a:buSzPts val="3200"/>
              <a:buChar char="●"/>
            </a:pPr>
            <a:r>
              <a:rPr lang="en-GB" sz="3200">
                <a:solidFill>
                  <a:schemeClr val="dk1"/>
                </a:solidFill>
              </a:rPr>
              <a:t>Bloom filter parameters are chosen to drive false positives below a given threshold.</a:t>
            </a:r>
            <a:endParaRPr sz="3200">
              <a:solidFill>
                <a:schemeClr val="dk1"/>
              </a:solidFill>
            </a:endParaRPr>
          </a:p>
          <a:p>
            <a:pPr marL="457200" lvl="0" indent="0" algn="l" rtl="0">
              <a:spcBef>
                <a:spcPts val="0"/>
              </a:spcBef>
              <a:spcAft>
                <a:spcPts val="0"/>
              </a:spcAft>
              <a:buClr>
                <a:schemeClr val="dk1"/>
              </a:buClr>
              <a:buSzPts val="1100"/>
              <a:buFont typeface="Arial"/>
              <a:buNone/>
            </a:pPr>
            <a:endParaRPr sz="3200">
              <a:solidFill>
                <a:schemeClr val="dk1"/>
              </a:solidFill>
            </a:endParaRPr>
          </a:p>
          <a:p>
            <a:pPr marL="457200" lvl="0" indent="-431800" algn="l" rtl="0">
              <a:spcBef>
                <a:spcPts val="0"/>
              </a:spcBef>
              <a:spcAft>
                <a:spcPts val="0"/>
              </a:spcAft>
              <a:buClr>
                <a:schemeClr val="dk1"/>
              </a:buClr>
              <a:buSzPts val="3200"/>
              <a:buChar char="●"/>
            </a:pPr>
            <a:r>
              <a:rPr lang="en-GB" sz="3200">
                <a:solidFill>
                  <a:schemeClr val="dk1"/>
                </a:solidFill>
              </a:rPr>
              <a:t>Latency is the parameter of interest to compare between the two embedding techniques.</a:t>
            </a:r>
            <a:endParaRPr sz="3200"/>
          </a:p>
        </p:txBody>
      </p:sp>
      <p:sp>
        <p:nvSpPr>
          <p:cNvPr id="93" name="Google Shape;93;p13"/>
          <p:cNvSpPr txBox="1"/>
          <p:nvPr/>
        </p:nvSpPr>
        <p:spPr>
          <a:xfrm>
            <a:off x="3533575" y="17877150"/>
            <a:ext cx="10972800" cy="12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4000"/>
          </a:p>
        </p:txBody>
      </p:sp>
      <p:sp>
        <p:nvSpPr>
          <p:cNvPr id="94" name="Google Shape;94;p13"/>
          <p:cNvSpPr txBox="1"/>
          <p:nvPr/>
        </p:nvSpPr>
        <p:spPr>
          <a:xfrm>
            <a:off x="1956525" y="17733525"/>
            <a:ext cx="14527800" cy="9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b="1"/>
              <a:t>Motivation</a:t>
            </a:r>
            <a:endParaRPr sz="4800" b="1"/>
          </a:p>
        </p:txBody>
      </p:sp>
      <p:sp>
        <p:nvSpPr>
          <p:cNvPr id="95" name="Google Shape;95;p13"/>
          <p:cNvSpPr txBox="1"/>
          <p:nvPr/>
        </p:nvSpPr>
        <p:spPr>
          <a:xfrm>
            <a:off x="3358025" y="22400750"/>
            <a:ext cx="10972800" cy="12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4000"/>
          </a:p>
        </p:txBody>
      </p:sp>
      <p:sp>
        <p:nvSpPr>
          <p:cNvPr id="96" name="Google Shape;96;p13"/>
          <p:cNvSpPr txBox="1"/>
          <p:nvPr/>
        </p:nvSpPr>
        <p:spPr>
          <a:xfrm>
            <a:off x="1899600" y="22181325"/>
            <a:ext cx="14378700" cy="9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b="1"/>
              <a:t>Contribution</a:t>
            </a:r>
            <a:endParaRPr sz="4800" b="1"/>
          </a:p>
        </p:txBody>
      </p:sp>
      <p:sp>
        <p:nvSpPr>
          <p:cNvPr id="97" name="Google Shape;97;p13"/>
          <p:cNvSpPr txBox="1"/>
          <p:nvPr/>
        </p:nvSpPr>
        <p:spPr>
          <a:xfrm>
            <a:off x="2038413" y="31482175"/>
            <a:ext cx="14527800" cy="9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b="1"/>
              <a:t>Bloom Filter based Provenance</a:t>
            </a:r>
            <a:endParaRPr sz="4800" b="1"/>
          </a:p>
        </p:txBody>
      </p:sp>
      <p:sp>
        <p:nvSpPr>
          <p:cNvPr id="98" name="Google Shape;98;p13"/>
          <p:cNvSpPr txBox="1"/>
          <p:nvPr/>
        </p:nvSpPr>
        <p:spPr>
          <a:xfrm>
            <a:off x="2243663" y="32577000"/>
            <a:ext cx="7061400" cy="57264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Char char="●"/>
            </a:pPr>
            <a:r>
              <a:rPr lang="en-GB" sz="3200"/>
              <a:t>Source node creates a bloom filter of     bits.</a:t>
            </a:r>
            <a:endParaRPr sz="3200"/>
          </a:p>
          <a:p>
            <a:pPr marL="457200" lvl="0" indent="-431800" algn="l" rtl="0">
              <a:spcBef>
                <a:spcPts val="0"/>
              </a:spcBef>
              <a:spcAft>
                <a:spcPts val="0"/>
              </a:spcAft>
              <a:buSzPts val="3200"/>
              <a:buChar char="●"/>
            </a:pPr>
            <a:r>
              <a:rPr lang="en-GB" sz="3200"/>
              <a:t>Each node embeds the identity of its edge into the bloom filter with the help of   -hash functions.</a:t>
            </a:r>
            <a:endParaRPr sz="3200"/>
          </a:p>
          <a:p>
            <a:pPr marL="457200" lvl="0" indent="-431800" algn="l" rtl="0">
              <a:spcBef>
                <a:spcPts val="0"/>
              </a:spcBef>
              <a:spcAft>
                <a:spcPts val="0"/>
              </a:spcAft>
              <a:buSzPts val="3200"/>
              <a:buChar char="●"/>
            </a:pPr>
            <a:r>
              <a:rPr lang="en-GB" sz="3200"/>
              <a:t>In case of double-edge embedding, alternate nodes in the path embed the identity of the double edge.</a:t>
            </a:r>
            <a:endParaRPr sz="3200"/>
          </a:p>
          <a:p>
            <a:pPr marL="457200" lvl="0" indent="-431800" algn="l" rtl="0">
              <a:spcBef>
                <a:spcPts val="0"/>
              </a:spcBef>
              <a:spcAft>
                <a:spcPts val="0"/>
              </a:spcAft>
              <a:buSzPts val="3200"/>
              <a:buChar char="●"/>
            </a:pPr>
            <a:r>
              <a:rPr lang="en-GB" sz="3200"/>
              <a:t>The destination node, regenerates the bloom filter with </a:t>
            </a:r>
            <a:r>
              <a:rPr lang="en-GB" sz="3200">
                <a:solidFill>
                  <a:schemeClr val="dk1"/>
                </a:solidFill>
              </a:rPr>
              <a:t>the help of the network table (identities and keys) and verifies it with the received bloom filter.</a:t>
            </a:r>
            <a:endParaRPr sz="3200">
              <a:solidFill>
                <a:schemeClr val="dk1"/>
              </a:solidFill>
            </a:endParaRPr>
          </a:p>
          <a:p>
            <a:pPr marL="457200" lvl="0" indent="-431800" algn="l" rtl="0">
              <a:spcBef>
                <a:spcPts val="0"/>
              </a:spcBef>
              <a:spcAft>
                <a:spcPts val="0"/>
              </a:spcAft>
              <a:buClr>
                <a:schemeClr val="dk1"/>
              </a:buClr>
              <a:buSzPts val="3200"/>
              <a:buChar char="●"/>
            </a:pPr>
            <a:r>
              <a:rPr lang="en-GB" sz="3200">
                <a:solidFill>
                  <a:schemeClr val="dk1"/>
                </a:solidFill>
              </a:rPr>
              <a:t>The destination then generates a list of possible edges that may have participated in the embedding</a:t>
            </a:r>
            <a:endParaRPr sz="3200">
              <a:solidFill>
                <a:schemeClr val="dk1"/>
              </a:solidFill>
            </a:endParaRPr>
          </a:p>
          <a:p>
            <a:pPr marL="457200" lvl="0" indent="0" algn="l" rtl="0">
              <a:spcBef>
                <a:spcPts val="0"/>
              </a:spcBef>
              <a:spcAft>
                <a:spcPts val="0"/>
              </a:spcAft>
              <a:buNone/>
            </a:pPr>
            <a:r>
              <a:rPr lang="en-GB" sz="3200"/>
              <a:t> </a:t>
            </a:r>
            <a:endParaRPr sz="3200"/>
          </a:p>
        </p:txBody>
      </p:sp>
      <p:sp>
        <p:nvSpPr>
          <p:cNvPr id="99" name="Google Shape;99;p13"/>
          <p:cNvSpPr txBox="1"/>
          <p:nvPr/>
        </p:nvSpPr>
        <p:spPr>
          <a:xfrm>
            <a:off x="9175225" y="36521625"/>
            <a:ext cx="7291500" cy="1752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GB" sz="3200">
                <a:solidFill>
                  <a:schemeClr val="dk1"/>
                </a:solidFill>
              </a:rPr>
              <a:t>process.</a:t>
            </a:r>
            <a:endParaRPr sz="3200"/>
          </a:p>
          <a:p>
            <a:pPr marL="457200" lvl="0" indent="-431800" algn="l" rtl="0">
              <a:spcBef>
                <a:spcPts val="0"/>
              </a:spcBef>
              <a:spcAft>
                <a:spcPts val="0"/>
              </a:spcAft>
              <a:buSzPts val="3200"/>
              <a:buChar char="●"/>
            </a:pPr>
            <a:r>
              <a:rPr lang="en-GB" sz="3200"/>
              <a:t>The destination retraces all the paths formed by the list of possible edges.</a:t>
            </a:r>
            <a:endParaRPr sz="3200"/>
          </a:p>
          <a:p>
            <a:pPr marL="457200" lvl="0" indent="-431800" algn="l" rtl="0">
              <a:spcBef>
                <a:spcPts val="0"/>
              </a:spcBef>
              <a:spcAft>
                <a:spcPts val="0"/>
              </a:spcAft>
              <a:buSzPts val="3200"/>
              <a:buChar char="●"/>
            </a:pPr>
            <a:r>
              <a:rPr lang="en-GB" sz="3200"/>
              <a:t>The event in which more than one path is retraced is called a false positive, and in such events the destination discards the packet.</a:t>
            </a:r>
            <a:endParaRPr sz="3200"/>
          </a:p>
        </p:txBody>
      </p:sp>
      <p:sp>
        <p:nvSpPr>
          <p:cNvPr id="100" name="Google Shape;100;p13"/>
          <p:cNvSpPr txBox="1"/>
          <p:nvPr/>
        </p:nvSpPr>
        <p:spPr>
          <a:xfrm>
            <a:off x="2157250" y="25494688"/>
            <a:ext cx="14163000" cy="112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b="1"/>
              <a:t>Embedding Techniques</a:t>
            </a:r>
            <a:endParaRPr sz="4800" b="1"/>
          </a:p>
        </p:txBody>
      </p:sp>
      <p:sp>
        <p:nvSpPr>
          <p:cNvPr id="101" name="Google Shape;101;p13"/>
          <p:cNvSpPr txBox="1"/>
          <p:nvPr/>
        </p:nvSpPr>
        <p:spPr>
          <a:xfrm>
            <a:off x="2434563" y="26247188"/>
            <a:ext cx="5029200" cy="9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a:t>Edge embedding</a:t>
            </a:r>
            <a:endParaRPr sz="3600" b="1"/>
          </a:p>
        </p:txBody>
      </p:sp>
      <p:sp>
        <p:nvSpPr>
          <p:cNvPr id="102" name="Google Shape;102;p13"/>
          <p:cNvSpPr txBox="1"/>
          <p:nvPr/>
        </p:nvSpPr>
        <p:spPr>
          <a:xfrm>
            <a:off x="9624913" y="26210150"/>
            <a:ext cx="6392100" cy="9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a:t>Double-Edge embedding</a:t>
            </a:r>
            <a:endParaRPr sz="3600" b="1"/>
          </a:p>
        </p:txBody>
      </p:sp>
      <p:sp>
        <p:nvSpPr>
          <p:cNvPr id="103" name="Google Shape;103;p13"/>
          <p:cNvSpPr txBox="1"/>
          <p:nvPr/>
        </p:nvSpPr>
        <p:spPr>
          <a:xfrm>
            <a:off x="2445988" y="27212088"/>
            <a:ext cx="6392100" cy="36765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Char char="●"/>
            </a:pPr>
            <a:r>
              <a:rPr lang="en-GB" sz="3200"/>
              <a:t>For a  -hop path, the total number of nodes that embeds the edges is  .</a:t>
            </a:r>
            <a:endParaRPr sz="3200"/>
          </a:p>
          <a:p>
            <a:pPr marL="457200" lvl="0" indent="0" algn="l" rtl="0">
              <a:spcBef>
                <a:spcPts val="0"/>
              </a:spcBef>
              <a:spcAft>
                <a:spcPts val="0"/>
              </a:spcAft>
              <a:buNone/>
            </a:pPr>
            <a:endParaRPr sz="3200"/>
          </a:p>
          <a:p>
            <a:pPr marL="457200" lvl="0" indent="-431800" algn="l" rtl="0">
              <a:spcBef>
                <a:spcPts val="0"/>
              </a:spcBef>
              <a:spcAft>
                <a:spcPts val="0"/>
              </a:spcAft>
              <a:buSzPts val="3200"/>
              <a:buChar char="●"/>
            </a:pPr>
            <a:r>
              <a:rPr lang="en-GB" sz="3200"/>
              <a:t>Each node in the path embeds the identity of its previous edge.</a:t>
            </a:r>
            <a:endParaRPr sz="3200"/>
          </a:p>
        </p:txBody>
      </p:sp>
      <p:sp>
        <p:nvSpPr>
          <p:cNvPr id="104" name="Google Shape;104;p13"/>
          <p:cNvSpPr txBox="1"/>
          <p:nvPr/>
        </p:nvSpPr>
        <p:spPr>
          <a:xfrm>
            <a:off x="10292875" y="27414775"/>
            <a:ext cx="5430300" cy="54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a:t>Fig. - Double-edge around node 1 and node 3</a:t>
            </a:r>
            <a:endParaRPr sz="2000"/>
          </a:p>
        </p:txBody>
      </p:sp>
      <p:sp>
        <p:nvSpPr>
          <p:cNvPr id="105" name="Google Shape;105;p13"/>
          <p:cNvSpPr txBox="1"/>
          <p:nvPr/>
        </p:nvSpPr>
        <p:spPr>
          <a:xfrm>
            <a:off x="18032725" y="33554675"/>
            <a:ext cx="12192000" cy="9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b="1"/>
              <a:t>Discussion and Conclusion</a:t>
            </a:r>
            <a:endParaRPr sz="4800" b="1"/>
          </a:p>
        </p:txBody>
      </p:sp>
      <p:sp>
        <p:nvSpPr>
          <p:cNvPr id="106" name="Google Shape;106;p13"/>
          <p:cNvSpPr txBox="1"/>
          <p:nvPr/>
        </p:nvSpPr>
        <p:spPr>
          <a:xfrm>
            <a:off x="17108025" y="34424800"/>
            <a:ext cx="13606800" cy="46473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Char char="●"/>
            </a:pPr>
            <a:r>
              <a:rPr lang="en-GB" sz="3200"/>
              <a:t>We demonstrate double-edge embedding technique on a testbed of 6 XBee devices.</a:t>
            </a:r>
            <a:endParaRPr sz="3200"/>
          </a:p>
          <a:p>
            <a:pPr marL="457200" lvl="0" indent="0" algn="l" rtl="0">
              <a:spcBef>
                <a:spcPts val="0"/>
              </a:spcBef>
              <a:spcAft>
                <a:spcPts val="0"/>
              </a:spcAft>
              <a:buNone/>
            </a:pPr>
            <a:endParaRPr sz="3200"/>
          </a:p>
          <a:p>
            <a:pPr marL="457200" lvl="0" indent="-431800" algn="l" rtl="0">
              <a:spcBef>
                <a:spcPts val="0"/>
              </a:spcBef>
              <a:spcAft>
                <a:spcPts val="0"/>
              </a:spcAft>
              <a:buSzPts val="3200"/>
              <a:buChar char="●"/>
            </a:pPr>
            <a:r>
              <a:rPr lang="en-GB" sz="3200"/>
              <a:t>We compare the latency of the two embedding techniques while driving the false positive error to 10</a:t>
            </a:r>
            <a:r>
              <a:rPr lang="en-GB" sz="3200" baseline="30000"/>
              <a:t>-5</a:t>
            </a:r>
            <a:r>
              <a:rPr lang="en-GB" sz="3200"/>
              <a:t>, and we have chosen the bloom filter parameters accordingly.</a:t>
            </a:r>
            <a:endParaRPr sz="3200"/>
          </a:p>
          <a:p>
            <a:pPr marL="457200" lvl="0" indent="0" algn="l" rtl="0">
              <a:spcBef>
                <a:spcPts val="0"/>
              </a:spcBef>
              <a:spcAft>
                <a:spcPts val="0"/>
              </a:spcAft>
              <a:buNone/>
            </a:pPr>
            <a:endParaRPr sz="3200"/>
          </a:p>
          <a:p>
            <a:pPr marL="457200" lvl="0" indent="-431800" algn="l" rtl="0">
              <a:spcBef>
                <a:spcPts val="0"/>
              </a:spcBef>
              <a:spcAft>
                <a:spcPts val="0"/>
              </a:spcAft>
              <a:buSzPts val="3200"/>
              <a:buChar char="●"/>
            </a:pPr>
            <a:r>
              <a:rPr lang="en-GB" sz="3200"/>
              <a:t>We show the advantages of double-edge embedding technique over edge-embedding technique.</a:t>
            </a:r>
            <a:endParaRPr sz="3200"/>
          </a:p>
        </p:txBody>
      </p:sp>
      <p:sp>
        <p:nvSpPr>
          <p:cNvPr id="107" name="Google Shape;107;p13"/>
          <p:cNvSpPr/>
          <p:nvPr/>
        </p:nvSpPr>
        <p:spPr>
          <a:xfrm>
            <a:off x="5674450" y="41515725"/>
            <a:ext cx="236400" cy="142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00"/>
              </a:highlight>
            </a:endParaRPr>
          </a:p>
        </p:txBody>
      </p:sp>
      <p:sp>
        <p:nvSpPr>
          <p:cNvPr id="108" name="Google Shape;108;p13"/>
          <p:cNvSpPr txBox="1"/>
          <p:nvPr/>
        </p:nvSpPr>
        <p:spPr>
          <a:xfrm>
            <a:off x="16998175" y="39072100"/>
            <a:ext cx="144000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b="1"/>
              <a:t>Acknowledgement</a:t>
            </a:r>
            <a:endParaRPr sz="4800" b="1"/>
          </a:p>
        </p:txBody>
      </p:sp>
      <p:sp>
        <p:nvSpPr>
          <p:cNvPr id="109" name="Google Shape;109;p13"/>
          <p:cNvSpPr txBox="1"/>
          <p:nvPr/>
        </p:nvSpPr>
        <p:spPr>
          <a:xfrm>
            <a:off x="8845750" y="27879725"/>
            <a:ext cx="6880500" cy="11937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Clr>
                <a:schemeClr val="dk1"/>
              </a:buClr>
              <a:buSzPts val="3200"/>
              <a:buChar char="●"/>
            </a:pPr>
            <a:r>
              <a:rPr lang="en-GB" sz="3200">
                <a:solidFill>
                  <a:schemeClr val="dk1"/>
                </a:solidFill>
              </a:rPr>
              <a:t>Each alternative node in the path  embeds the combination of previous and successive edges.</a:t>
            </a:r>
            <a:endParaRPr/>
          </a:p>
        </p:txBody>
      </p:sp>
      <p:pic>
        <p:nvPicPr>
          <p:cNvPr id="110" name="Google Shape;110;p13" descr="h" title="MathEquation,#000000"/>
          <p:cNvPicPr preferRelativeResize="0"/>
          <p:nvPr/>
        </p:nvPicPr>
        <p:blipFill>
          <a:blip r:embed="rId8">
            <a:alphaModFix/>
          </a:blip>
          <a:stretch>
            <a:fillRect/>
          </a:stretch>
        </p:blipFill>
        <p:spPr>
          <a:xfrm>
            <a:off x="4014025" y="27430138"/>
            <a:ext cx="186050" cy="292098"/>
          </a:xfrm>
          <a:prstGeom prst="rect">
            <a:avLst/>
          </a:prstGeom>
          <a:noFill/>
          <a:ln>
            <a:noFill/>
          </a:ln>
        </p:spPr>
      </p:pic>
      <p:pic>
        <p:nvPicPr>
          <p:cNvPr id="111" name="Google Shape;111;p13" descr="h" title="MathEquation,#000000"/>
          <p:cNvPicPr preferRelativeResize="0"/>
          <p:nvPr/>
        </p:nvPicPr>
        <p:blipFill>
          <a:blip r:embed="rId8">
            <a:alphaModFix/>
          </a:blip>
          <a:stretch>
            <a:fillRect/>
          </a:stretch>
        </p:blipFill>
        <p:spPr>
          <a:xfrm>
            <a:off x="5257050" y="28405288"/>
            <a:ext cx="186050" cy="292098"/>
          </a:xfrm>
          <a:prstGeom prst="rect">
            <a:avLst/>
          </a:prstGeom>
          <a:noFill/>
          <a:ln>
            <a:noFill/>
          </a:ln>
        </p:spPr>
      </p:pic>
      <p:grpSp>
        <p:nvGrpSpPr>
          <p:cNvPr id="112" name="Google Shape;112;p13"/>
          <p:cNvGrpSpPr/>
          <p:nvPr/>
        </p:nvGrpSpPr>
        <p:grpSpPr>
          <a:xfrm>
            <a:off x="8838088" y="29375400"/>
            <a:ext cx="7715400" cy="1804800"/>
            <a:chOff x="20147213" y="30474900"/>
            <a:chExt cx="7715400" cy="1804800"/>
          </a:xfrm>
        </p:grpSpPr>
        <p:sp>
          <p:nvSpPr>
            <p:cNvPr id="113" name="Google Shape;113;p13"/>
            <p:cNvSpPr txBox="1"/>
            <p:nvPr/>
          </p:nvSpPr>
          <p:spPr>
            <a:xfrm>
              <a:off x="20147213" y="30474900"/>
              <a:ext cx="7715400" cy="18048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Char char="●"/>
              </a:pPr>
              <a:r>
                <a:rPr lang="en-GB" sz="3200"/>
                <a:t>Therefore, for a   -hop path, the total number of nodes that embed the double-edges is       .</a:t>
              </a:r>
              <a:endParaRPr sz="3200"/>
            </a:p>
          </p:txBody>
        </p:sp>
        <p:pic>
          <p:nvPicPr>
            <p:cNvPr id="114" name="Google Shape;114;p13" descr="\left \lfloor{\frac{h}{2}} \right \rfloor " title="MathEquation,#000000"/>
            <p:cNvPicPr preferRelativeResize="0"/>
            <p:nvPr/>
          </p:nvPicPr>
          <p:blipFill>
            <a:blip r:embed="rId9">
              <a:alphaModFix/>
            </a:blip>
            <a:stretch>
              <a:fillRect/>
            </a:stretch>
          </p:blipFill>
          <p:spPr>
            <a:xfrm>
              <a:off x="23700697" y="31446681"/>
              <a:ext cx="699886" cy="762001"/>
            </a:xfrm>
            <a:prstGeom prst="rect">
              <a:avLst/>
            </a:prstGeom>
            <a:noFill/>
            <a:ln>
              <a:noFill/>
            </a:ln>
          </p:spPr>
        </p:pic>
        <p:pic>
          <p:nvPicPr>
            <p:cNvPr id="115" name="Google Shape;115;p13" descr="h" title="MathEquation,#000000"/>
            <p:cNvPicPr preferRelativeResize="0"/>
            <p:nvPr/>
          </p:nvPicPr>
          <p:blipFill>
            <a:blip r:embed="rId8">
              <a:alphaModFix/>
            </a:blip>
            <a:stretch>
              <a:fillRect/>
            </a:stretch>
          </p:blipFill>
          <p:spPr>
            <a:xfrm>
              <a:off x="23611263" y="30701725"/>
              <a:ext cx="186050" cy="292098"/>
            </a:xfrm>
            <a:prstGeom prst="rect">
              <a:avLst/>
            </a:prstGeom>
            <a:noFill/>
            <a:ln>
              <a:noFill/>
            </a:ln>
          </p:spPr>
        </p:pic>
      </p:grpSp>
      <p:pic>
        <p:nvPicPr>
          <p:cNvPr id="116" name="Google Shape;116;p13" descr="m" title="MathEquation,#000000"/>
          <p:cNvPicPr preferRelativeResize="0"/>
          <p:nvPr/>
        </p:nvPicPr>
        <p:blipFill>
          <a:blip r:embed="rId10">
            <a:alphaModFix/>
          </a:blip>
          <a:stretch>
            <a:fillRect/>
          </a:stretch>
        </p:blipFill>
        <p:spPr>
          <a:xfrm>
            <a:off x="3237250" y="33297350"/>
            <a:ext cx="386248" cy="292100"/>
          </a:xfrm>
          <a:prstGeom prst="rect">
            <a:avLst/>
          </a:prstGeom>
          <a:noFill/>
          <a:ln>
            <a:noFill/>
          </a:ln>
        </p:spPr>
      </p:pic>
      <p:pic>
        <p:nvPicPr>
          <p:cNvPr id="117" name="Google Shape;117;p13" descr="k" title="MathEquation,#000000"/>
          <p:cNvPicPr preferRelativeResize="0"/>
          <p:nvPr/>
        </p:nvPicPr>
        <p:blipFill>
          <a:blip r:embed="rId11">
            <a:alphaModFix/>
          </a:blip>
          <a:stretch>
            <a:fillRect/>
          </a:stretch>
        </p:blipFill>
        <p:spPr>
          <a:xfrm>
            <a:off x="4833500" y="34726100"/>
            <a:ext cx="168236" cy="292100"/>
          </a:xfrm>
          <a:prstGeom prst="rect">
            <a:avLst/>
          </a:prstGeom>
          <a:noFill/>
          <a:ln>
            <a:noFill/>
          </a:ln>
        </p:spPr>
      </p:pic>
      <p:pic>
        <p:nvPicPr>
          <p:cNvPr id="118" name="Google Shape;118;p13" descr="k" title="MathEquation,#000000"/>
          <p:cNvPicPr preferRelativeResize="0"/>
          <p:nvPr/>
        </p:nvPicPr>
        <p:blipFill>
          <a:blip r:embed="rId11">
            <a:alphaModFix/>
          </a:blip>
          <a:stretch>
            <a:fillRect/>
          </a:stretch>
        </p:blipFill>
        <p:spPr>
          <a:xfrm>
            <a:off x="26293750" y="23654350"/>
            <a:ext cx="168236" cy="292100"/>
          </a:xfrm>
          <a:prstGeom prst="rect">
            <a:avLst/>
          </a:prstGeom>
          <a:noFill/>
          <a:ln>
            <a:noFill/>
          </a:ln>
        </p:spPr>
      </p:pic>
      <p:sp>
        <p:nvSpPr>
          <p:cNvPr id="119" name="Google Shape;119;p13"/>
          <p:cNvSpPr/>
          <p:nvPr/>
        </p:nvSpPr>
        <p:spPr>
          <a:xfrm>
            <a:off x="11427012" y="34564264"/>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p:nvPr/>
        </p:nvSpPr>
        <p:spPr>
          <a:xfrm>
            <a:off x="11454784" y="34573255"/>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1</a:t>
            </a:r>
            <a:endParaRPr sz="2400"/>
          </a:p>
        </p:txBody>
      </p:sp>
      <p:sp>
        <p:nvSpPr>
          <p:cNvPr id="121" name="Google Shape;121;p13"/>
          <p:cNvSpPr/>
          <p:nvPr/>
        </p:nvSpPr>
        <p:spPr>
          <a:xfrm>
            <a:off x="11399966" y="33036303"/>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txBox="1"/>
          <p:nvPr/>
        </p:nvSpPr>
        <p:spPr>
          <a:xfrm>
            <a:off x="11427739" y="33045293"/>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0</a:t>
            </a:r>
            <a:endParaRPr sz="2400"/>
          </a:p>
        </p:txBody>
      </p:sp>
      <p:sp>
        <p:nvSpPr>
          <p:cNvPr id="123" name="Google Shape;123;p13"/>
          <p:cNvSpPr/>
          <p:nvPr/>
        </p:nvSpPr>
        <p:spPr>
          <a:xfrm>
            <a:off x="11981596" y="33036303"/>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p:nvPr/>
        </p:nvSpPr>
        <p:spPr>
          <a:xfrm>
            <a:off x="12009369" y="33045293"/>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0</a:t>
            </a:r>
            <a:endParaRPr sz="2400"/>
          </a:p>
        </p:txBody>
      </p:sp>
      <p:sp>
        <p:nvSpPr>
          <p:cNvPr id="125" name="Google Shape;125;p13"/>
          <p:cNvSpPr/>
          <p:nvPr/>
        </p:nvSpPr>
        <p:spPr>
          <a:xfrm>
            <a:off x="12563227" y="33036303"/>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txBox="1"/>
          <p:nvPr/>
        </p:nvSpPr>
        <p:spPr>
          <a:xfrm>
            <a:off x="12591000" y="33045293"/>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0</a:t>
            </a:r>
            <a:endParaRPr sz="2400"/>
          </a:p>
        </p:txBody>
      </p:sp>
      <p:sp>
        <p:nvSpPr>
          <p:cNvPr id="127" name="Google Shape;127;p13"/>
          <p:cNvSpPr/>
          <p:nvPr/>
        </p:nvSpPr>
        <p:spPr>
          <a:xfrm>
            <a:off x="13144857" y="33036303"/>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p:nvPr/>
        </p:nvSpPr>
        <p:spPr>
          <a:xfrm>
            <a:off x="13172630" y="33045293"/>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0</a:t>
            </a:r>
            <a:endParaRPr sz="2400"/>
          </a:p>
        </p:txBody>
      </p:sp>
      <p:sp>
        <p:nvSpPr>
          <p:cNvPr id="129" name="Google Shape;129;p13"/>
          <p:cNvSpPr/>
          <p:nvPr/>
        </p:nvSpPr>
        <p:spPr>
          <a:xfrm>
            <a:off x="13726488" y="33036303"/>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p:nvPr/>
        </p:nvSpPr>
        <p:spPr>
          <a:xfrm>
            <a:off x="13754261" y="33045293"/>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a:t>
            </a:r>
            <a:r>
              <a:rPr lang="en-GB" sz="2000"/>
              <a:t>...</a:t>
            </a:r>
            <a:endParaRPr sz="2000"/>
          </a:p>
        </p:txBody>
      </p:sp>
      <p:sp>
        <p:nvSpPr>
          <p:cNvPr id="131" name="Google Shape;131;p13"/>
          <p:cNvSpPr/>
          <p:nvPr/>
        </p:nvSpPr>
        <p:spPr>
          <a:xfrm>
            <a:off x="14308118" y="33036303"/>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txBox="1"/>
          <p:nvPr/>
        </p:nvSpPr>
        <p:spPr>
          <a:xfrm>
            <a:off x="14335891" y="33045293"/>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0</a:t>
            </a:r>
            <a:endParaRPr sz="2400"/>
          </a:p>
        </p:txBody>
      </p:sp>
      <p:sp>
        <p:nvSpPr>
          <p:cNvPr id="133" name="Google Shape;133;p13"/>
          <p:cNvSpPr/>
          <p:nvPr/>
        </p:nvSpPr>
        <p:spPr>
          <a:xfrm>
            <a:off x="14889749" y="33036303"/>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txBox="1"/>
          <p:nvPr/>
        </p:nvSpPr>
        <p:spPr>
          <a:xfrm>
            <a:off x="14917522" y="33045293"/>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0</a:t>
            </a:r>
            <a:endParaRPr sz="2400"/>
          </a:p>
        </p:txBody>
      </p:sp>
      <p:sp>
        <p:nvSpPr>
          <p:cNvPr id="135" name="Google Shape;135;p13"/>
          <p:cNvSpPr/>
          <p:nvPr/>
        </p:nvSpPr>
        <p:spPr>
          <a:xfrm>
            <a:off x="11999627" y="34564264"/>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txBox="1"/>
          <p:nvPr/>
        </p:nvSpPr>
        <p:spPr>
          <a:xfrm>
            <a:off x="12027400" y="34573255"/>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1</a:t>
            </a:r>
            <a:endParaRPr sz="2400"/>
          </a:p>
        </p:txBody>
      </p:sp>
      <p:sp>
        <p:nvSpPr>
          <p:cNvPr id="137" name="Google Shape;137;p13"/>
          <p:cNvSpPr/>
          <p:nvPr/>
        </p:nvSpPr>
        <p:spPr>
          <a:xfrm>
            <a:off x="12572242" y="34564264"/>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txBox="1"/>
          <p:nvPr/>
        </p:nvSpPr>
        <p:spPr>
          <a:xfrm>
            <a:off x="12600015" y="34573255"/>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0</a:t>
            </a:r>
            <a:endParaRPr sz="2400"/>
          </a:p>
        </p:txBody>
      </p:sp>
      <p:sp>
        <p:nvSpPr>
          <p:cNvPr id="139" name="Google Shape;139;p13"/>
          <p:cNvSpPr/>
          <p:nvPr/>
        </p:nvSpPr>
        <p:spPr>
          <a:xfrm>
            <a:off x="13144857" y="34564264"/>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txBox="1"/>
          <p:nvPr/>
        </p:nvSpPr>
        <p:spPr>
          <a:xfrm>
            <a:off x="13172630" y="34573255"/>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1</a:t>
            </a:r>
            <a:endParaRPr sz="2400"/>
          </a:p>
        </p:txBody>
      </p:sp>
      <p:sp>
        <p:nvSpPr>
          <p:cNvPr id="141" name="Google Shape;141;p13"/>
          <p:cNvSpPr/>
          <p:nvPr/>
        </p:nvSpPr>
        <p:spPr>
          <a:xfrm>
            <a:off x="13717473" y="34564264"/>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txBox="1"/>
          <p:nvPr/>
        </p:nvSpPr>
        <p:spPr>
          <a:xfrm>
            <a:off x="13745245" y="34573255"/>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a:t>
            </a:r>
            <a:r>
              <a:rPr lang="en-GB" sz="2000"/>
              <a:t>...</a:t>
            </a:r>
            <a:endParaRPr sz="2000"/>
          </a:p>
        </p:txBody>
      </p:sp>
      <p:sp>
        <p:nvSpPr>
          <p:cNvPr id="143" name="Google Shape;143;p13"/>
          <p:cNvSpPr/>
          <p:nvPr/>
        </p:nvSpPr>
        <p:spPr>
          <a:xfrm>
            <a:off x="14290088" y="34564264"/>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txBox="1"/>
          <p:nvPr/>
        </p:nvSpPr>
        <p:spPr>
          <a:xfrm>
            <a:off x="14317861" y="34573255"/>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0</a:t>
            </a:r>
            <a:endParaRPr sz="2400"/>
          </a:p>
        </p:txBody>
      </p:sp>
      <p:sp>
        <p:nvSpPr>
          <p:cNvPr id="145" name="Google Shape;145;p13"/>
          <p:cNvSpPr/>
          <p:nvPr/>
        </p:nvSpPr>
        <p:spPr>
          <a:xfrm>
            <a:off x="14862703" y="34564264"/>
            <a:ext cx="572400" cy="553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txBox="1"/>
          <p:nvPr/>
        </p:nvSpPr>
        <p:spPr>
          <a:xfrm>
            <a:off x="14890476" y="34573255"/>
            <a:ext cx="517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 1</a:t>
            </a:r>
            <a:endParaRPr sz="2400"/>
          </a:p>
        </p:txBody>
      </p:sp>
      <p:sp>
        <p:nvSpPr>
          <p:cNvPr id="147" name="Google Shape;147;p13"/>
          <p:cNvSpPr txBox="1"/>
          <p:nvPr/>
        </p:nvSpPr>
        <p:spPr>
          <a:xfrm>
            <a:off x="12636318" y="32384499"/>
            <a:ext cx="1908300" cy="4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    bit bloom filter</a:t>
            </a:r>
            <a:endParaRPr sz="1800"/>
          </a:p>
        </p:txBody>
      </p:sp>
      <p:pic>
        <p:nvPicPr>
          <p:cNvPr id="148" name="Google Shape;148;p13" descr="m" title="MathEquation,#000000"/>
          <p:cNvPicPr preferRelativeResize="0"/>
          <p:nvPr/>
        </p:nvPicPr>
        <p:blipFill>
          <a:blip r:embed="rId10">
            <a:alphaModFix/>
          </a:blip>
          <a:stretch>
            <a:fillRect/>
          </a:stretch>
        </p:blipFill>
        <p:spPr>
          <a:xfrm>
            <a:off x="12707017" y="32577000"/>
            <a:ext cx="227910" cy="134844"/>
          </a:xfrm>
          <a:prstGeom prst="rect">
            <a:avLst/>
          </a:prstGeom>
          <a:noFill/>
          <a:ln>
            <a:noFill/>
          </a:ln>
        </p:spPr>
      </p:pic>
      <p:cxnSp>
        <p:nvCxnSpPr>
          <p:cNvPr id="149" name="Google Shape;149;p13"/>
          <p:cNvCxnSpPr/>
          <p:nvPr/>
        </p:nvCxnSpPr>
        <p:spPr>
          <a:xfrm rot="10800000" flipH="1">
            <a:off x="11684541" y="32719469"/>
            <a:ext cx="894000" cy="312600"/>
          </a:xfrm>
          <a:prstGeom prst="straightConnector1">
            <a:avLst/>
          </a:prstGeom>
          <a:noFill/>
          <a:ln w="9525" cap="flat" cmpd="sng">
            <a:solidFill>
              <a:srgbClr val="000000"/>
            </a:solidFill>
            <a:prstDash val="solid"/>
            <a:round/>
            <a:headEnd type="none" w="med" len="med"/>
            <a:tailEnd type="none" w="med" len="med"/>
          </a:ln>
        </p:spPr>
      </p:cxnSp>
      <p:cxnSp>
        <p:nvCxnSpPr>
          <p:cNvPr id="150" name="Google Shape;150;p13"/>
          <p:cNvCxnSpPr/>
          <p:nvPr/>
        </p:nvCxnSpPr>
        <p:spPr>
          <a:xfrm rot="10800000">
            <a:off x="14528596" y="32698034"/>
            <a:ext cx="657300" cy="342600"/>
          </a:xfrm>
          <a:prstGeom prst="straightConnector1">
            <a:avLst/>
          </a:prstGeom>
          <a:noFill/>
          <a:ln w="9525" cap="flat" cmpd="sng">
            <a:solidFill>
              <a:srgbClr val="000000"/>
            </a:solidFill>
            <a:prstDash val="solid"/>
            <a:round/>
            <a:headEnd type="none" w="med" len="med"/>
            <a:tailEnd type="none" w="med" len="med"/>
          </a:ln>
        </p:spPr>
      </p:cxnSp>
      <p:sp>
        <p:nvSpPr>
          <p:cNvPr id="151" name="Google Shape;151;p13"/>
          <p:cNvSpPr txBox="1"/>
          <p:nvPr/>
        </p:nvSpPr>
        <p:spPr>
          <a:xfrm>
            <a:off x="12636318" y="33682067"/>
            <a:ext cx="11178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For   = 4</a:t>
            </a:r>
            <a:endParaRPr sz="1800"/>
          </a:p>
        </p:txBody>
      </p:sp>
      <p:pic>
        <p:nvPicPr>
          <p:cNvPr id="152" name="Google Shape;152;p13" descr="k" title="MathEquation,#000000"/>
          <p:cNvPicPr preferRelativeResize="0"/>
          <p:nvPr/>
        </p:nvPicPr>
        <p:blipFill>
          <a:blip r:embed="rId11">
            <a:alphaModFix/>
          </a:blip>
          <a:stretch>
            <a:fillRect/>
          </a:stretch>
        </p:blipFill>
        <p:spPr>
          <a:xfrm>
            <a:off x="13117234" y="33838513"/>
            <a:ext cx="99268" cy="166503"/>
          </a:xfrm>
          <a:prstGeom prst="rect">
            <a:avLst/>
          </a:prstGeom>
          <a:noFill/>
          <a:ln>
            <a:noFill/>
          </a:ln>
        </p:spPr>
      </p:pic>
      <p:cxnSp>
        <p:nvCxnSpPr>
          <p:cNvPr id="153" name="Google Shape;153;p13"/>
          <p:cNvCxnSpPr/>
          <p:nvPr/>
        </p:nvCxnSpPr>
        <p:spPr>
          <a:xfrm flipH="1">
            <a:off x="11744716" y="34036098"/>
            <a:ext cx="1472700" cy="526800"/>
          </a:xfrm>
          <a:prstGeom prst="straightConnector1">
            <a:avLst/>
          </a:prstGeom>
          <a:noFill/>
          <a:ln w="9525" cap="flat" cmpd="sng">
            <a:solidFill>
              <a:srgbClr val="000000"/>
            </a:solidFill>
            <a:prstDash val="solid"/>
            <a:round/>
            <a:headEnd type="none" w="med" len="med"/>
            <a:tailEnd type="none" w="med" len="med"/>
          </a:ln>
        </p:spPr>
      </p:cxnSp>
      <p:cxnSp>
        <p:nvCxnSpPr>
          <p:cNvPr id="154" name="Google Shape;154;p13"/>
          <p:cNvCxnSpPr/>
          <p:nvPr/>
        </p:nvCxnSpPr>
        <p:spPr>
          <a:xfrm flipH="1">
            <a:off x="12312160" y="34041693"/>
            <a:ext cx="907800" cy="520200"/>
          </a:xfrm>
          <a:prstGeom prst="straightConnector1">
            <a:avLst/>
          </a:prstGeom>
          <a:noFill/>
          <a:ln w="9525" cap="flat" cmpd="sng">
            <a:solidFill>
              <a:srgbClr val="000000"/>
            </a:solidFill>
            <a:prstDash val="solid"/>
            <a:round/>
            <a:headEnd type="none" w="med" len="med"/>
            <a:tailEnd type="none" w="med" len="med"/>
          </a:ln>
        </p:spPr>
      </p:cxnSp>
      <p:cxnSp>
        <p:nvCxnSpPr>
          <p:cNvPr id="155" name="Google Shape;155;p13"/>
          <p:cNvCxnSpPr>
            <a:endCxn id="139" idx="0"/>
          </p:cNvCxnSpPr>
          <p:nvPr/>
        </p:nvCxnSpPr>
        <p:spPr>
          <a:xfrm>
            <a:off x="13217457" y="34036264"/>
            <a:ext cx="213600" cy="528000"/>
          </a:xfrm>
          <a:prstGeom prst="straightConnector1">
            <a:avLst/>
          </a:prstGeom>
          <a:noFill/>
          <a:ln w="9525" cap="flat" cmpd="sng">
            <a:solidFill>
              <a:srgbClr val="000000"/>
            </a:solidFill>
            <a:prstDash val="solid"/>
            <a:round/>
            <a:headEnd type="none" w="med" len="med"/>
            <a:tailEnd type="none" w="med" len="med"/>
          </a:ln>
        </p:spPr>
      </p:cxnSp>
      <p:cxnSp>
        <p:nvCxnSpPr>
          <p:cNvPr id="156" name="Google Shape;156;p13"/>
          <p:cNvCxnSpPr/>
          <p:nvPr/>
        </p:nvCxnSpPr>
        <p:spPr>
          <a:xfrm>
            <a:off x="13218579" y="34035817"/>
            <a:ext cx="1902600" cy="527700"/>
          </a:xfrm>
          <a:prstGeom prst="straightConnector1">
            <a:avLst/>
          </a:prstGeom>
          <a:noFill/>
          <a:ln w="9525" cap="flat" cmpd="sng">
            <a:solidFill>
              <a:srgbClr val="000000"/>
            </a:solidFill>
            <a:prstDash val="solid"/>
            <a:round/>
            <a:headEnd type="none" w="med" len="med"/>
            <a:tailEnd type="none" w="med" len="med"/>
          </a:ln>
        </p:spPr>
      </p:cxnSp>
      <p:cxnSp>
        <p:nvCxnSpPr>
          <p:cNvPr id="157" name="Google Shape;157;p13"/>
          <p:cNvCxnSpPr/>
          <p:nvPr/>
        </p:nvCxnSpPr>
        <p:spPr>
          <a:xfrm>
            <a:off x="13428402" y="35258888"/>
            <a:ext cx="5700" cy="262200"/>
          </a:xfrm>
          <a:prstGeom prst="straightConnector1">
            <a:avLst/>
          </a:prstGeom>
          <a:noFill/>
          <a:ln w="19050" cap="flat" cmpd="sng">
            <a:solidFill>
              <a:srgbClr val="000000"/>
            </a:solidFill>
            <a:prstDash val="solid"/>
            <a:round/>
            <a:headEnd type="none" w="med" len="med"/>
            <a:tailEnd type="triangle" w="med" len="med"/>
          </a:ln>
        </p:spPr>
      </p:cxnSp>
      <p:sp>
        <p:nvSpPr>
          <p:cNvPr id="158" name="Google Shape;158;p13"/>
          <p:cNvSpPr txBox="1"/>
          <p:nvPr/>
        </p:nvSpPr>
        <p:spPr>
          <a:xfrm>
            <a:off x="10848550" y="35521275"/>
            <a:ext cx="52677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Intermediate nodes (Similar embedding process)</a:t>
            </a:r>
            <a:endParaRPr sz="1800"/>
          </a:p>
        </p:txBody>
      </p:sp>
      <p:cxnSp>
        <p:nvCxnSpPr>
          <p:cNvPr id="159" name="Google Shape;159;p13"/>
          <p:cNvCxnSpPr/>
          <p:nvPr/>
        </p:nvCxnSpPr>
        <p:spPr>
          <a:xfrm>
            <a:off x="13428402" y="35892267"/>
            <a:ext cx="5700" cy="262200"/>
          </a:xfrm>
          <a:prstGeom prst="straightConnector1">
            <a:avLst/>
          </a:prstGeom>
          <a:noFill/>
          <a:ln w="19050" cap="flat" cmpd="sng">
            <a:solidFill>
              <a:srgbClr val="000000"/>
            </a:solidFill>
            <a:prstDash val="solid"/>
            <a:round/>
            <a:headEnd type="none" w="med" len="med"/>
            <a:tailEnd type="triangle" w="med" len="med"/>
          </a:ln>
        </p:spPr>
      </p:cxnSp>
      <p:sp>
        <p:nvSpPr>
          <p:cNvPr id="160" name="Google Shape;160;p13"/>
          <p:cNvSpPr txBox="1"/>
          <p:nvPr/>
        </p:nvSpPr>
        <p:spPr>
          <a:xfrm>
            <a:off x="10848550" y="36154675"/>
            <a:ext cx="52677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Destination node (Verification and path recovery)</a:t>
            </a:r>
            <a:endParaRPr sz="1800"/>
          </a:p>
        </p:txBody>
      </p:sp>
      <p:sp>
        <p:nvSpPr>
          <p:cNvPr id="161" name="Google Shape;161;p13"/>
          <p:cNvSpPr txBox="1"/>
          <p:nvPr/>
        </p:nvSpPr>
        <p:spPr>
          <a:xfrm>
            <a:off x="9751625" y="33147813"/>
            <a:ext cx="1097100" cy="3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Source :</a:t>
            </a:r>
            <a:endParaRPr sz="1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873</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Manish Bansal</cp:lastModifiedBy>
  <cp:revision>1</cp:revision>
  <dcterms:modified xsi:type="dcterms:W3CDTF">2021-11-09T05:47:32Z</dcterms:modified>
</cp:coreProperties>
</file>