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12960350" cy="16559213"/>
  <p:notesSz cx="6858000" cy="9144000"/>
  <p:defaultTextStyle>
    <a:defPPr>
      <a:defRPr lang="en-US"/>
    </a:defPPr>
    <a:lvl1pPr marL="0" algn="l" defTabSz="1609725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1pPr>
    <a:lvl2pPr marL="804863" algn="l" defTabSz="1609725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2pPr>
    <a:lvl3pPr marL="1609725" algn="l" defTabSz="1609725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3pPr>
    <a:lvl4pPr marL="2414587" algn="l" defTabSz="1609725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4pPr>
    <a:lvl5pPr marL="3219450" algn="l" defTabSz="1609725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5pPr>
    <a:lvl6pPr marL="4024312" algn="l" defTabSz="1609725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6pPr>
    <a:lvl7pPr marL="4829175" algn="l" defTabSz="1609725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7pPr>
    <a:lvl8pPr marL="5634037" algn="l" defTabSz="1609725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8pPr>
    <a:lvl9pPr marL="6438899" algn="l" defTabSz="1609725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3C7"/>
    <a:srgbClr val="DDDDDD"/>
    <a:srgbClr val="BFD1E5"/>
    <a:srgbClr val="FFFF66"/>
    <a:srgbClr val="FF9933"/>
    <a:srgbClr val="F05D5E"/>
    <a:srgbClr val="077187"/>
    <a:srgbClr val="B68816"/>
    <a:srgbClr val="1E1E24"/>
    <a:srgbClr val="BFD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4" autoAdjust="0"/>
  </p:normalViewPr>
  <p:slideViewPr>
    <p:cSldViewPr snapToGrid="0">
      <p:cViewPr>
        <p:scale>
          <a:sx n="50" d="100"/>
          <a:sy n="50" d="100"/>
        </p:scale>
        <p:origin x="-1512" y="192"/>
      </p:cViewPr>
      <p:guideLst>
        <p:guide orient="horz" pos="5215"/>
        <p:guide pos="4082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B25EA-A00A-43A0-A651-E8B1C332087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8F5855-C699-4BC6-8F08-17FBD6401E3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  <a:alpha val="75000"/>
          </a:schemeClr>
        </a:solidFill>
        <a:ln w="12700">
          <a:noFill/>
        </a:ln>
        <a:effectLst>
          <a:outerShdw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/>
          <a:r>
            <a:rPr lang="en-US" sz="2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Achievements</a:t>
          </a:r>
          <a:endParaRPr lang="en-US" sz="2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BD12174-234D-4CB6-9227-CB3F343FE465}" type="parTrans" cxnId="{EAAE8A96-EEF6-4DAE-ABDD-B6C4FB2CC7D5}">
      <dgm:prSet/>
      <dgm:spPr/>
      <dgm:t>
        <a:bodyPr/>
        <a:lstStyle/>
        <a:p>
          <a:endParaRPr lang="en-US"/>
        </a:p>
      </dgm:t>
    </dgm:pt>
    <dgm:pt modelId="{14E14D09-4DB3-4888-828C-01E3BD133869}" type="sibTrans" cxnId="{EAAE8A96-EEF6-4DAE-ABDD-B6C4FB2CC7D5}">
      <dgm:prSet/>
      <dgm:spPr/>
      <dgm:t>
        <a:bodyPr/>
        <a:lstStyle/>
        <a:p>
          <a:endParaRPr lang="en-US"/>
        </a:p>
      </dgm:t>
    </dgm:pt>
    <dgm:pt modelId="{F3140B02-3486-433D-8830-E8D6088A06D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2773C7"/>
        </a:solidFill>
        <a:ln w="12700">
          <a:solidFill>
            <a:schemeClr val="bg1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Link length - 1.5 Meter</a:t>
          </a:r>
          <a:endParaRPr lang="en-US" sz="16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BD331AB8-8062-4744-A734-0DEBBE1785A2}" type="sibTrans" cxnId="{FA16B2EB-AA4C-4A19-A2CA-3715C983B774}">
      <dgm:prSet/>
      <dgm:spPr/>
      <dgm:t>
        <a:bodyPr/>
        <a:lstStyle/>
        <a:p>
          <a:endParaRPr lang="en-US"/>
        </a:p>
      </dgm:t>
    </dgm:pt>
    <dgm:pt modelId="{A3311B1E-AD12-49D4-8309-7955FDC92FD1}" type="parTrans" cxnId="{FA16B2EB-AA4C-4A19-A2CA-3715C983B774}">
      <dgm:prSet/>
      <dgm:spPr/>
      <dgm:t>
        <a:bodyPr/>
        <a:lstStyle/>
        <a:p>
          <a:endParaRPr lang="en-US"/>
        </a:p>
      </dgm:t>
    </dgm:pt>
    <dgm:pt modelId="{5E707612-5392-478E-93EC-154E54D1734E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2773C7"/>
        </a:solidFill>
        <a:ln w="12700">
          <a:solidFill>
            <a:schemeClr val="bg1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Uplink speed - 100 Mbps</a:t>
          </a:r>
          <a:endParaRPr lang="en-US" sz="16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CF1ED803-E686-4ABC-B1DE-D8054B6C599B}" type="sibTrans" cxnId="{AA2F7760-3AE7-4A76-9F7C-11A4FCB3FFCA}">
      <dgm:prSet/>
      <dgm:spPr/>
      <dgm:t>
        <a:bodyPr/>
        <a:lstStyle/>
        <a:p>
          <a:endParaRPr lang="en-US"/>
        </a:p>
      </dgm:t>
    </dgm:pt>
    <dgm:pt modelId="{CA3CE3BB-9999-435C-8C4B-BECE4F9082A3}" type="parTrans" cxnId="{AA2F7760-3AE7-4A76-9F7C-11A4FCB3FFCA}">
      <dgm:prSet/>
      <dgm:spPr/>
      <dgm:t>
        <a:bodyPr/>
        <a:lstStyle/>
        <a:p>
          <a:endParaRPr lang="en-US"/>
        </a:p>
      </dgm:t>
    </dgm:pt>
    <dgm:pt modelId="{666E1D1A-26B5-461B-9EA3-063AEC9326D3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2773C7"/>
        </a:solidFill>
        <a:ln w="12700">
          <a:solidFill>
            <a:schemeClr val="bg1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Mobility support</a:t>
          </a:r>
          <a:endParaRPr lang="en-US" sz="16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62EB5533-6C59-42D3-A76F-111F9C3151E5}" type="sibTrans" cxnId="{B1182566-D551-4797-B84F-E63F13A225AD}">
      <dgm:prSet/>
      <dgm:spPr/>
      <dgm:t>
        <a:bodyPr/>
        <a:lstStyle/>
        <a:p>
          <a:endParaRPr lang="en-US"/>
        </a:p>
      </dgm:t>
    </dgm:pt>
    <dgm:pt modelId="{6EB8B2C1-FE3D-4523-8C73-9DBF7CE236F6}" type="parTrans" cxnId="{B1182566-D551-4797-B84F-E63F13A225AD}">
      <dgm:prSet/>
      <dgm:spPr/>
      <dgm:t>
        <a:bodyPr/>
        <a:lstStyle/>
        <a:p>
          <a:endParaRPr lang="en-US"/>
        </a:p>
      </dgm:t>
    </dgm:pt>
    <dgm:pt modelId="{1AFAF9DA-EB77-4888-BF2C-5BADA922A02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2773C7"/>
        </a:solidFill>
        <a:ln w="12700">
          <a:solidFill>
            <a:schemeClr val="bg1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Downlink speed - 5 Mbps</a:t>
          </a:r>
          <a:endParaRPr lang="en-US" sz="16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47B336E1-D66E-4886-9E98-9E7640885F65}" type="parTrans" cxnId="{1C68284C-AEBA-42EB-B7D3-F4129EF38859}">
      <dgm:prSet/>
      <dgm:spPr/>
      <dgm:t>
        <a:bodyPr/>
        <a:lstStyle/>
        <a:p>
          <a:endParaRPr lang="en-US"/>
        </a:p>
      </dgm:t>
    </dgm:pt>
    <dgm:pt modelId="{317B0EB6-05AC-4157-9D2E-451EA06C8253}" type="sibTrans" cxnId="{1C68284C-AEBA-42EB-B7D3-F4129EF38859}">
      <dgm:prSet/>
      <dgm:spPr/>
      <dgm:t>
        <a:bodyPr/>
        <a:lstStyle/>
        <a:p>
          <a:endParaRPr lang="en-US"/>
        </a:p>
      </dgm:t>
    </dgm:pt>
    <dgm:pt modelId="{6966D34B-89C6-4F8F-8402-6392A572F567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2773C7"/>
        </a:solidFill>
        <a:ln w="12700">
          <a:solidFill>
            <a:schemeClr val="bg1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Integration with MAC</a:t>
          </a:r>
          <a:endParaRPr lang="en-US" sz="16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0FA6C56F-7E94-490E-AA95-8D64E930CEE7}" type="parTrans" cxnId="{F3DAA035-0493-442F-9E17-9D3171334E5C}">
      <dgm:prSet/>
      <dgm:spPr/>
      <dgm:t>
        <a:bodyPr/>
        <a:lstStyle/>
        <a:p>
          <a:endParaRPr lang="en-US"/>
        </a:p>
      </dgm:t>
    </dgm:pt>
    <dgm:pt modelId="{9C61B361-CC2C-4D1B-9DEF-FA21BD124ADF}" type="sibTrans" cxnId="{F3DAA035-0493-442F-9E17-9D3171334E5C}">
      <dgm:prSet/>
      <dgm:spPr/>
      <dgm:t>
        <a:bodyPr/>
        <a:lstStyle/>
        <a:p>
          <a:endParaRPr lang="en-US"/>
        </a:p>
      </dgm:t>
    </dgm:pt>
    <dgm:pt modelId="{FA2A8133-8737-4604-B8C4-A7F3AFA22785}" type="pres">
      <dgm:prSet presAssocID="{A7CB25EA-A00A-43A0-A651-E8B1C332087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123970-4A40-4718-8311-6C3958709B27}" type="pres">
      <dgm:prSet presAssocID="{C98F5855-C699-4BC6-8F08-17FBD6401E32}" presName="compNode" presStyleCnt="0"/>
      <dgm:spPr/>
    </dgm:pt>
    <dgm:pt modelId="{4F5722DA-4704-4E79-BBBC-941098B6584C}" type="pres">
      <dgm:prSet presAssocID="{C98F5855-C699-4BC6-8F08-17FBD6401E32}" presName="aNode" presStyleLbl="bgShp" presStyleIdx="0" presStyleCnt="1" custLinFactNeighborX="4529" custLinFactNeighborY="-317"/>
      <dgm:spPr/>
      <dgm:t>
        <a:bodyPr/>
        <a:lstStyle/>
        <a:p>
          <a:endParaRPr lang="en-US"/>
        </a:p>
      </dgm:t>
    </dgm:pt>
    <dgm:pt modelId="{D0A8FF97-7345-4769-BF90-94A55A10779E}" type="pres">
      <dgm:prSet presAssocID="{C98F5855-C699-4BC6-8F08-17FBD6401E32}" presName="textNode" presStyleLbl="bgShp" presStyleIdx="0" presStyleCnt="1"/>
      <dgm:spPr/>
      <dgm:t>
        <a:bodyPr/>
        <a:lstStyle/>
        <a:p>
          <a:endParaRPr lang="en-US"/>
        </a:p>
      </dgm:t>
    </dgm:pt>
    <dgm:pt modelId="{970D7B93-A867-4590-8A40-696B7AF1FC3F}" type="pres">
      <dgm:prSet presAssocID="{C98F5855-C699-4BC6-8F08-17FBD6401E32}" presName="compChildNode" presStyleCnt="0"/>
      <dgm:spPr/>
    </dgm:pt>
    <dgm:pt modelId="{7E701233-0263-48CF-8186-99679E20ECFC}" type="pres">
      <dgm:prSet presAssocID="{C98F5855-C699-4BC6-8F08-17FBD6401E32}" presName="theInnerList" presStyleCnt="0"/>
      <dgm:spPr/>
    </dgm:pt>
    <dgm:pt modelId="{662F5B70-3D58-4E0E-8EFE-BCCB2F3D43AF}" type="pres">
      <dgm:prSet presAssocID="{1AFAF9DA-EB77-4888-BF2C-5BADA922A02E}" presName="childNode" presStyleLbl="node1" presStyleIdx="0" presStyleCnt="5" custLinFactY="-1395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106D9-411C-4B59-993C-B6E3E2C912B6}" type="pres">
      <dgm:prSet presAssocID="{1AFAF9DA-EB77-4888-BF2C-5BADA922A02E}" presName="aSpace2" presStyleCnt="0"/>
      <dgm:spPr/>
    </dgm:pt>
    <dgm:pt modelId="{08487800-30F8-48B6-BEF2-C77547FB8FA1}" type="pres">
      <dgm:prSet presAssocID="{F3140B02-3486-433D-8830-E8D6088A06DA}" presName="childNode" presStyleLbl="node1" presStyleIdx="1" presStyleCnt="5" custLinFactY="-1395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49F6B-20A8-44E0-9962-C63C89F36295}" type="pres">
      <dgm:prSet presAssocID="{F3140B02-3486-433D-8830-E8D6088A06DA}" presName="aSpace2" presStyleCnt="0"/>
      <dgm:spPr/>
    </dgm:pt>
    <dgm:pt modelId="{E36165B2-667C-4855-9D39-78E114806339}" type="pres">
      <dgm:prSet presAssocID="{5E707612-5392-478E-93EC-154E54D1734E}" presName="childNode" presStyleLbl="node1" presStyleIdx="2" presStyleCnt="5" custLinFactY="-1395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B8AC6-9306-495C-8A98-F725FE9B72A8}" type="pres">
      <dgm:prSet presAssocID="{5E707612-5392-478E-93EC-154E54D1734E}" presName="aSpace2" presStyleCnt="0"/>
      <dgm:spPr/>
    </dgm:pt>
    <dgm:pt modelId="{23E6F823-34D6-431D-88C6-DD268F049A1E}" type="pres">
      <dgm:prSet presAssocID="{666E1D1A-26B5-461B-9EA3-063AEC9326D3}" presName="childNode" presStyleLbl="node1" presStyleIdx="3" presStyleCnt="5" custLinFactY="-1395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959A9-A6F4-45F5-A301-3D56FDAB8216}" type="pres">
      <dgm:prSet presAssocID="{666E1D1A-26B5-461B-9EA3-063AEC9326D3}" presName="aSpace2" presStyleCnt="0"/>
      <dgm:spPr/>
    </dgm:pt>
    <dgm:pt modelId="{A9C05FE0-5495-4692-8476-E14EA1E46B7A}" type="pres">
      <dgm:prSet presAssocID="{6966D34B-89C6-4F8F-8402-6392A572F567}" presName="childNode" presStyleLbl="node1" presStyleIdx="4" presStyleCnt="5" custLinFactY="-14896" custLinFactNeighborX="43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0065F-6935-44C0-9894-47C4509429A5}" type="presOf" srcId="{1AFAF9DA-EB77-4888-BF2C-5BADA922A02E}" destId="{662F5B70-3D58-4E0E-8EFE-BCCB2F3D43AF}" srcOrd="0" destOrd="0" presId="urn:microsoft.com/office/officeart/2005/8/layout/lProcess2"/>
    <dgm:cxn modelId="{1C68284C-AEBA-42EB-B7D3-F4129EF38859}" srcId="{C98F5855-C699-4BC6-8F08-17FBD6401E32}" destId="{1AFAF9DA-EB77-4888-BF2C-5BADA922A02E}" srcOrd="0" destOrd="0" parTransId="{47B336E1-D66E-4886-9E98-9E7640885F65}" sibTransId="{317B0EB6-05AC-4157-9D2E-451EA06C8253}"/>
    <dgm:cxn modelId="{2C7B89ED-6511-41C8-8D07-8B1596FCF927}" type="presOf" srcId="{C98F5855-C699-4BC6-8F08-17FBD6401E32}" destId="{4F5722DA-4704-4E79-BBBC-941098B6584C}" srcOrd="0" destOrd="0" presId="urn:microsoft.com/office/officeart/2005/8/layout/lProcess2"/>
    <dgm:cxn modelId="{AA2F7760-3AE7-4A76-9F7C-11A4FCB3FFCA}" srcId="{C98F5855-C699-4BC6-8F08-17FBD6401E32}" destId="{5E707612-5392-478E-93EC-154E54D1734E}" srcOrd="2" destOrd="0" parTransId="{CA3CE3BB-9999-435C-8C4B-BECE4F9082A3}" sibTransId="{CF1ED803-E686-4ABC-B1DE-D8054B6C599B}"/>
    <dgm:cxn modelId="{C1C9ECCA-552B-4D93-A139-F5422EC6627D}" type="presOf" srcId="{F3140B02-3486-433D-8830-E8D6088A06DA}" destId="{08487800-30F8-48B6-BEF2-C77547FB8FA1}" srcOrd="0" destOrd="0" presId="urn:microsoft.com/office/officeart/2005/8/layout/lProcess2"/>
    <dgm:cxn modelId="{E227A5C6-4756-4C8A-818D-22EE4BF125C0}" type="presOf" srcId="{A7CB25EA-A00A-43A0-A651-E8B1C3320878}" destId="{FA2A8133-8737-4604-B8C4-A7F3AFA22785}" srcOrd="0" destOrd="0" presId="urn:microsoft.com/office/officeart/2005/8/layout/lProcess2"/>
    <dgm:cxn modelId="{E2E62C68-6F91-48F0-99A4-6A249EC52736}" type="presOf" srcId="{666E1D1A-26B5-461B-9EA3-063AEC9326D3}" destId="{23E6F823-34D6-431D-88C6-DD268F049A1E}" srcOrd="0" destOrd="0" presId="urn:microsoft.com/office/officeart/2005/8/layout/lProcess2"/>
    <dgm:cxn modelId="{FA16B2EB-AA4C-4A19-A2CA-3715C983B774}" srcId="{C98F5855-C699-4BC6-8F08-17FBD6401E32}" destId="{F3140B02-3486-433D-8830-E8D6088A06DA}" srcOrd="1" destOrd="0" parTransId="{A3311B1E-AD12-49D4-8309-7955FDC92FD1}" sibTransId="{BD331AB8-8062-4744-A734-0DEBBE1785A2}"/>
    <dgm:cxn modelId="{EAAE8A96-EEF6-4DAE-ABDD-B6C4FB2CC7D5}" srcId="{A7CB25EA-A00A-43A0-A651-E8B1C3320878}" destId="{C98F5855-C699-4BC6-8F08-17FBD6401E32}" srcOrd="0" destOrd="0" parTransId="{7BD12174-234D-4CB6-9227-CB3F343FE465}" sibTransId="{14E14D09-4DB3-4888-828C-01E3BD133869}"/>
    <dgm:cxn modelId="{F3DAA035-0493-442F-9E17-9D3171334E5C}" srcId="{C98F5855-C699-4BC6-8F08-17FBD6401E32}" destId="{6966D34B-89C6-4F8F-8402-6392A572F567}" srcOrd="4" destOrd="0" parTransId="{0FA6C56F-7E94-490E-AA95-8D64E930CEE7}" sibTransId="{9C61B361-CC2C-4D1B-9DEF-FA21BD124ADF}"/>
    <dgm:cxn modelId="{75C1228D-2158-45E3-BAA2-FFA886136E74}" type="presOf" srcId="{6966D34B-89C6-4F8F-8402-6392A572F567}" destId="{A9C05FE0-5495-4692-8476-E14EA1E46B7A}" srcOrd="0" destOrd="0" presId="urn:microsoft.com/office/officeart/2005/8/layout/lProcess2"/>
    <dgm:cxn modelId="{1A88A29E-6CEA-49B9-8744-643E0EC79074}" type="presOf" srcId="{5E707612-5392-478E-93EC-154E54D1734E}" destId="{E36165B2-667C-4855-9D39-78E114806339}" srcOrd="0" destOrd="0" presId="urn:microsoft.com/office/officeart/2005/8/layout/lProcess2"/>
    <dgm:cxn modelId="{B1182566-D551-4797-B84F-E63F13A225AD}" srcId="{C98F5855-C699-4BC6-8F08-17FBD6401E32}" destId="{666E1D1A-26B5-461B-9EA3-063AEC9326D3}" srcOrd="3" destOrd="0" parTransId="{6EB8B2C1-FE3D-4523-8C73-9DBF7CE236F6}" sibTransId="{62EB5533-6C59-42D3-A76F-111F9C3151E5}"/>
    <dgm:cxn modelId="{176B4CD0-484E-45A0-9534-DBC61E9E38FD}" type="presOf" srcId="{C98F5855-C699-4BC6-8F08-17FBD6401E32}" destId="{D0A8FF97-7345-4769-BF90-94A55A10779E}" srcOrd="1" destOrd="0" presId="urn:microsoft.com/office/officeart/2005/8/layout/lProcess2"/>
    <dgm:cxn modelId="{4090CD24-BBCA-4BBD-98CA-93673017F43C}" type="presParOf" srcId="{FA2A8133-8737-4604-B8C4-A7F3AFA22785}" destId="{88123970-4A40-4718-8311-6C3958709B27}" srcOrd="0" destOrd="0" presId="urn:microsoft.com/office/officeart/2005/8/layout/lProcess2"/>
    <dgm:cxn modelId="{5DB80801-F3F2-44C5-A7B2-F0F57167C15F}" type="presParOf" srcId="{88123970-4A40-4718-8311-6C3958709B27}" destId="{4F5722DA-4704-4E79-BBBC-941098B6584C}" srcOrd="0" destOrd="0" presId="urn:microsoft.com/office/officeart/2005/8/layout/lProcess2"/>
    <dgm:cxn modelId="{F64A0587-D8B2-4454-A40D-1C27CB7564C1}" type="presParOf" srcId="{88123970-4A40-4718-8311-6C3958709B27}" destId="{D0A8FF97-7345-4769-BF90-94A55A10779E}" srcOrd="1" destOrd="0" presId="urn:microsoft.com/office/officeart/2005/8/layout/lProcess2"/>
    <dgm:cxn modelId="{262BF85D-87FF-4145-BBD7-644265041904}" type="presParOf" srcId="{88123970-4A40-4718-8311-6C3958709B27}" destId="{970D7B93-A867-4590-8A40-696B7AF1FC3F}" srcOrd="2" destOrd="0" presId="urn:microsoft.com/office/officeart/2005/8/layout/lProcess2"/>
    <dgm:cxn modelId="{0DA2194C-3B59-416C-A2F8-803184A75352}" type="presParOf" srcId="{970D7B93-A867-4590-8A40-696B7AF1FC3F}" destId="{7E701233-0263-48CF-8186-99679E20ECFC}" srcOrd="0" destOrd="0" presId="urn:microsoft.com/office/officeart/2005/8/layout/lProcess2"/>
    <dgm:cxn modelId="{74BD8D80-D36E-4768-825D-3CC16FD100B3}" type="presParOf" srcId="{7E701233-0263-48CF-8186-99679E20ECFC}" destId="{662F5B70-3D58-4E0E-8EFE-BCCB2F3D43AF}" srcOrd="0" destOrd="0" presId="urn:microsoft.com/office/officeart/2005/8/layout/lProcess2"/>
    <dgm:cxn modelId="{2A97916A-F26E-4749-8A62-444DE3076FD5}" type="presParOf" srcId="{7E701233-0263-48CF-8186-99679E20ECFC}" destId="{9A8106D9-411C-4B59-993C-B6E3E2C912B6}" srcOrd="1" destOrd="0" presId="urn:microsoft.com/office/officeart/2005/8/layout/lProcess2"/>
    <dgm:cxn modelId="{D281AC64-7093-4B89-AEBD-0563633D4263}" type="presParOf" srcId="{7E701233-0263-48CF-8186-99679E20ECFC}" destId="{08487800-30F8-48B6-BEF2-C77547FB8FA1}" srcOrd="2" destOrd="0" presId="urn:microsoft.com/office/officeart/2005/8/layout/lProcess2"/>
    <dgm:cxn modelId="{8B8B01AE-6176-4160-A793-95489FA88574}" type="presParOf" srcId="{7E701233-0263-48CF-8186-99679E20ECFC}" destId="{4A049F6B-20A8-44E0-9962-C63C89F36295}" srcOrd="3" destOrd="0" presId="urn:microsoft.com/office/officeart/2005/8/layout/lProcess2"/>
    <dgm:cxn modelId="{E0AAED3E-F135-449B-9D2A-CE456DC4DDB0}" type="presParOf" srcId="{7E701233-0263-48CF-8186-99679E20ECFC}" destId="{E36165B2-667C-4855-9D39-78E114806339}" srcOrd="4" destOrd="0" presId="urn:microsoft.com/office/officeart/2005/8/layout/lProcess2"/>
    <dgm:cxn modelId="{45BD64BB-F8A5-4ED3-89BE-496986DCA034}" type="presParOf" srcId="{7E701233-0263-48CF-8186-99679E20ECFC}" destId="{34EB8AC6-9306-495C-8A98-F725FE9B72A8}" srcOrd="5" destOrd="0" presId="urn:microsoft.com/office/officeart/2005/8/layout/lProcess2"/>
    <dgm:cxn modelId="{A1913EB1-8870-4E3F-8602-53683C6BE6FF}" type="presParOf" srcId="{7E701233-0263-48CF-8186-99679E20ECFC}" destId="{23E6F823-34D6-431D-88C6-DD268F049A1E}" srcOrd="6" destOrd="0" presId="urn:microsoft.com/office/officeart/2005/8/layout/lProcess2"/>
    <dgm:cxn modelId="{F052A020-BA36-4DA9-A79F-BA09E76DAB83}" type="presParOf" srcId="{7E701233-0263-48CF-8186-99679E20ECFC}" destId="{A64959A9-A6F4-45F5-A301-3D56FDAB8216}" srcOrd="7" destOrd="0" presId="urn:microsoft.com/office/officeart/2005/8/layout/lProcess2"/>
    <dgm:cxn modelId="{E038782C-A82C-49DF-882C-CE474ED01B47}" type="presParOf" srcId="{7E701233-0263-48CF-8186-99679E20ECFC}" destId="{A9C05FE0-5495-4692-8476-E14EA1E46B7A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722DA-4704-4E79-BBBC-941098B6584C}">
      <dsp:nvSpPr>
        <dsp:cNvPr id="0" name=""/>
        <dsp:cNvSpPr/>
      </dsp:nvSpPr>
      <dsp:spPr>
        <a:xfrm>
          <a:off x="0" y="0"/>
          <a:ext cx="4379165" cy="40806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75000"/>
          </a:schemeClr>
        </a:solidFill>
        <a:ln w="12700">
          <a:noFill/>
        </a:ln>
        <a:effectLst>
          <a:outerShdw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Achievements</a:t>
          </a:r>
          <a:endParaRPr lang="en-US" sz="2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0" y="0"/>
        <a:ext cx="4379165" cy="1224180"/>
      </dsp:txXfrm>
    </dsp:sp>
    <dsp:sp modelId="{662F5B70-3D58-4E0E-8EFE-BCCB2F3D43AF}">
      <dsp:nvSpPr>
        <dsp:cNvPr id="0" name=""/>
        <dsp:cNvSpPr/>
      </dsp:nvSpPr>
      <dsp:spPr>
        <a:xfrm>
          <a:off x="437916" y="1086434"/>
          <a:ext cx="3503332" cy="472068"/>
        </a:xfrm>
        <a:prstGeom prst="roundRect">
          <a:avLst>
            <a:gd name="adj" fmla="val 10000"/>
          </a:avLst>
        </a:prstGeom>
        <a:solidFill>
          <a:srgbClr val="2773C7"/>
        </a:solidFill>
        <a:ln w="12700"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Downlink speed - 5 Mbps</a:t>
          </a:r>
          <a:endParaRPr lang="en-US" sz="16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451742" y="1100260"/>
        <a:ext cx="3475680" cy="444416"/>
      </dsp:txXfrm>
    </dsp:sp>
    <dsp:sp modelId="{08487800-30F8-48B6-BEF2-C77547FB8FA1}">
      <dsp:nvSpPr>
        <dsp:cNvPr id="0" name=""/>
        <dsp:cNvSpPr/>
      </dsp:nvSpPr>
      <dsp:spPr>
        <a:xfrm>
          <a:off x="437916" y="1631129"/>
          <a:ext cx="3503332" cy="472068"/>
        </a:xfrm>
        <a:prstGeom prst="roundRect">
          <a:avLst>
            <a:gd name="adj" fmla="val 10000"/>
          </a:avLst>
        </a:prstGeom>
        <a:solidFill>
          <a:srgbClr val="2773C7"/>
        </a:solidFill>
        <a:ln w="12700"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Link length - 1.5 Meter</a:t>
          </a:r>
          <a:endParaRPr lang="en-US" sz="16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451742" y="1644955"/>
        <a:ext cx="3475680" cy="444416"/>
      </dsp:txXfrm>
    </dsp:sp>
    <dsp:sp modelId="{E36165B2-667C-4855-9D39-78E114806339}">
      <dsp:nvSpPr>
        <dsp:cNvPr id="0" name=""/>
        <dsp:cNvSpPr/>
      </dsp:nvSpPr>
      <dsp:spPr>
        <a:xfrm>
          <a:off x="437916" y="2175823"/>
          <a:ext cx="3503332" cy="472068"/>
        </a:xfrm>
        <a:prstGeom prst="roundRect">
          <a:avLst>
            <a:gd name="adj" fmla="val 10000"/>
          </a:avLst>
        </a:prstGeom>
        <a:solidFill>
          <a:srgbClr val="2773C7"/>
        </a:solidFill>
        <a:ln w="12700"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Uplink speed - 100 Mbps</a:t>
          </a:r>
          <a:endParaRPr lang="en-US" sz="16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451742" y="2189649"/>
        <a:ext cx="3475680" cy="444416"/>
      </dsp:txXfrm>
    </dsp:sp>
    <dsp:sp modelId="{23E6F823-34D6-431D-88C6-DD268F049A1E}">
      <dsp:nvSpPr>
        <dsp:cNvPr id="0" name=""/>
        <dsp:cNvSpPr/>
      </dsp:nvSpPr>
      <dsp:spPr>
        <a:xfrm>
          <a:off x="437916" y="2720517"/>
          <a:ext cx="3503332" cy="472068"/>
        </a:xfrm>
        <a:prstGeom prst="roundRect">
          <a:avLst>
            <a:gd name="adj" fmla="val 10000"/>
          </a:avLst>
        </a:prstGeom>
        <a:solidFill>
          <a:srgbClr val="2773C7"/>
        </a:solidFill>
        <a:ln w="12700"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Mobility support</a:t>
          </a:r>
          <a:endParaRPr lang="en-US" sz="16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451742" y="2734343"/>
        <a:ext cx="3475680" cy="444416"/>
      </dsp:txXfrm>
    </dsp:sp>
    <dsp:sp modelId="{A9C05FE0-5495-4692-8476-E14EA1E46B7A}">
      <dsp:nvSpPr>
        <dsp:cNvPr id="0" name=""/>
        <dsp:cNvSpPr/>
      </dsp:nvSpPr>
      <dsp:spPr>
        <a:xfrm>
          <a:off x="453085" y="3260784"/>
          <a:ext cx="3503332" cy="472068"/>
        </a:xfrm>
        <a:prstGeom prst="roundRect">
          <a:avLst>
            <a:gd name="adj" fmla="val 10000"/>
          </a:avLst>
        </a:prstGeom>
        <a:solidFill>
          <a:srgbClr val="2773C7"/>
        </a:solidFill>
        <a:ln w="12700"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Integration with MAC</a:t>
          </a:r>
          <a:endParaRPr lang="en-US" sz="16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466911" y="3274610"/>
        <a:ext cx="3475680" cy="444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D49B-38F7-4B00-8D82-776AC078DF49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1143000"/>
            <a:ext cx="2413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FBD9F-7A73-401C-AB1F-443CD4F3E6A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580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09725" rtl="0" eaLnBrk="1" latinLnBrk="0" hangingPunct="1">
      <a:defRPr sz="2113" kern="1200">
        <a:solidFill>
          <a:schemeClr val="tx1"/>
        </a:solidFill>
        <a:latin typeface="+mn-lt"/>
        <a:ea typeface="+mn-ea"/>
        <a:cs typeface="+mn-cs"/>
      </a:defRPr>
    </a:lvl1pPr>
    <a:lvl2pPr marL="804863" algn="l" defTabSz="1609725" rtl="0" eaLnBrk="1" latinLnBrk="0" hangingPunct="1">
      <a:defRPr sz="2113" kern="1200">
        <a:solidFill>
          <a:schemeClr val="tx1"/>
        </a:solidFill>
        <a:latin typeface="+mn-lt"/>
        <a:ea typeface="+mn-ea"/>
        <a:cs typeface="+mn-cs"/>
      </a:defRPr>
    </a:lvl2pPr>
    <a:lvl3pPr marL="1609725" algn="l" defTabSz="1609725" rtl="0" eaLnBrk="1" latinLnBrk="0" hangingPunct="1">
      <a:defRPr sz="2113" kern="1200">
        <a:solidFill>
          <a:schemeClr val="tx1"/>
        </a:solidFill>
        <a:latin typeface="+mn-lt"/>
        <a:ea typeface="+mn-ea"/>
        <a:cs typeface="+mn-cs"/>
      </a:defRPr>
    </a:lvl3pPr>
    <a:lvl4pPr marL="2414587" algn="l" defTabSz="1609725" rtl="0" eaLnBrk="1" latinLnBrk="0" hangingPunct="1">
      <a:defRPr sz="2113" kern="1200">
        <a:solidFill>
          <a:schemeClr val="tx1"/>
        </a:solidFill>
        <a:latin typeface="+mn-lt"/>
        <a:ea typeface="+mn-ea"/>
        <a:cs typeface="+mn-cs"/>
      </a:defRPr>
    </a:lvl4pPr>
    <a:lvl5pPr marL="3219450" algn="l" defTabSz="1609725" rtl="0" eaLnBrk="1" latinLnBrk="0" hangingPunct="1">
      <a:defRPr sz="2113" kern="1200">
        <a:solidFill>
          <a:schemeClr val="tx1"/>
        </a:solidFill>
        <a:latin typeface="+mn-lt"/>
        <a:ea typeface="+mn-ea"/>
        <a:cs typeface="+mn-cs"/>
      </a:defRPr>
    </a:lvl5pPr>
    <a:lvl6pPr marL="4024312" algn="l" defTabSz="1609725" rtl="0" eaLnBrk="1" latinLnBrk="0" hangingPunct="1">
      <a:defRPr sz="2113" kern="1200">
        <a:solidFill>
          <a:schemeClr val="tx1"/>
        </a:solidFill>
        <a:latin typeface="+mn-lt"/>
        <a:ea typeface="+mn-ea"/>
        <a:cs typeface="+mn-cs"/>
      </a:defRPr>
    </a:lvl6pPr>
    <a:lvl7pPr marL="4829175" algn="l" defTabSz="1609725" rtl="0" eaLnBrk="1" latinLnBrk="0" hangingPunct="1">
      <a:defRPr sz="2113" kern="1200">
        <a:solidFill>
          <a:schemeClr val="tx1"/>
        </a:solidFill>
        <a:latin typeface="+mn-lt"/>
        <a:ea typeface="+mn-ea"/>
        <a:cs typeface="+mn-cs"/>
      </a:defRPr>
    </a:lvl7pPr>
    <a:lvl8pPr marL="5634037" algn="l" defTabSz="1609725" rtl="0" eaLnBrk="1" latinLnBrk="0" hangingPunct="1">
      <a:defRPr sz="2113" kern="1200">
        <a:solidFill>
          <a:schemeClr val="tx1"/>
        </a:solidFill>
        <a:latin typeface="+mn-lt"/>
        <a:ea typeface="+mn-ea"/>
        <a:cs typeface="+mn-cs"/>
      </a:defRPr>
    </a:lvl8pPr>
    <a:lvl9pPr marL="6438899" algn="l" defTabSz="1609725" rtl="0" eaLnBrk="1" latinLnBrk="0" hangingPunct="1">
      <a:defRPr sz="21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2500" y="1143000"/>
            <a:ext cx="2413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FBD9F-7A73-401C-AB1F-443CD4F3E6AD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832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26" y="2710039"/>
            <a:ext cx="11016298" cy="5765059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8697421"/>
            <a:ext cx="9720263" cy="3997975"/>
          </a:xfrm>
        </p:spPr>
        <p:txBody>
          <a:bodyPr/>
          <a:lstStyle>
            <a:lvl1pPr marL="0" indent="0" algn="ctr">
              <a:buNone/>
              <a:defRPr sz="3402"/>
            </a:lvl1pPr>
            <a:lvl2pPr marL="648035" indent="0" algn="ctr">
              <a:buNone/>
              <a:defRPr sz="2835"/>
            </a:lvl2pPr>
            <a:lvl3pPr marL="1296071" indent="0" algn="ctr">
              <a:buNone/>
              <a:defRPr sz="2551"/>
            </a:lvl3pPr>
            <a:lvl4pPr marL="1944106" indent="0" algn="ctr">
              <a:buNone/>
              <a:defRPr sz="2268"/>
            </a:lvl4pPr>
            <a:lvl5pPr marL="2592141" indent="0" algn="ctr">
              <a:buNone/>
              <a:defRPr sz="2268"/>
            </a:lvl5pPr>
            <a:lvl6pPr marL="3240176" indent="0" algn="ctr">
              <a:buNone/>
              <a:defRPr sz="2268"/>
            </a:lvl6pPr>
            <a:lvl7pPr marL="3888212" indent="0" algn="ctr">
              <a:buNone/>
              <a:defRPr sz="2268"/>
            </a:lvl7pPr>
            <a:lvl8pPr marL="4536247" indent="0" algn="ctr">
              <a:buNone/>
              <a:defRPr sz="2268"/>
            </a:lvl8pPr>
            <a:lvl9pPr marL="5184282" indent="0" algn="ctr">
              <a:buNone/>
              <a:defRPr sz="226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192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21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881625"/>
            <a:ext cx="2794575" cy="140331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5" y="881625"/>
            <a:ext cx="8221722" cy="1403316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74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83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5" y="4128309"/>
            <a:ext cx="11178302" cy="6888171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5" y="11081645"/>
            <a:ext cx="11178302" cy="362232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/>
                </a:solidFill>
              </a:defRPr>
            </a:lvl1pPr>
            <a:lvl2pPr marL="64803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027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4408124"/>
            <a:ext cx="5508149" cy="105066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4408124"/>
            <a:ext cx="5508149" cy="105066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670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881629"/>
            <a:ext cx="11178302" cy="32006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4059308"/>
            <a:ext cx="5482835" cy="1989404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8035" indent="0">
              <a:buNone/>
              <a:defRPr sz="2835" b="1"/>
            </a:lvl2pPr>
            <a:lvl3pPr marL="1296071" indent="0">
              <a:buNone/>
              <a:defRPr sz="2551" b="1"/>
            </a:lvl3pPr>
            <a:lvl4pPr marL="1944106" indent="0">
              <a:buNone/>
              <a:defRPr sz="2268" b="1"/>
            </a:lvl4pPr>
            <a:lvl5pPr marL="2592141" indent="0">
              <a:buNone/>
              <a:defRPr sz="2268" b="1"/>
            </a:lvl5pPr>
            <a:lvl6pPr marL="3240176" indent="0">
              <a:buNone/>
              <a:defRPr sz="2268" b="1"/>
            </a:lvl6pPr>
            <a:lvl7pPr marL="3888212" indent="0">
              <a:buNone/>
              <a:defRPr sz="2268" b="1"/>
            </a:lvl7pPr>
            <a:lvl8pPr marL="4536247" indent="0">
              <a:buNone/>
              <a:defRPr sz="2268" b="1"/>
            </a:lvl8pPr>
            <a:lvl9pPr marL="5184282" indent="0">
              <a:buNone/>
              <a:defRPr sz="226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6048713"/>
            <a:ext cx="5482835" cy="88967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8" y="4059308"/>
            <a:ext cx="5509837" cy="1989404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8035" indent="0">
              <a:buNone/>
              <a:defRPr sz="2835" b="1"/>
            </a:lvl2pPr>
            <a:lvl3pPr marL="1296071" indent="0">
              <a:buNone/>
              <a:defRPr sz="2551" b="1"/>
            </a:lvl3pPr>
            <a:lvl4pPr marL="1944106" indent="0">
              <a:buNone/>
              <a:defRPr sz="2268" b="1"/>
            </a:lvl4pPr>
            <a:lvl5pPr marL="2592141" indent="0">
              <a:buNone/>
              <a:defRPr sz="2268" b="1"/>
            </a:lvl5pPr>
            <a:lvl6pPr marL="3240176" indent="0">
              <a:buNone/>
              <a:defRPr sz="2268" b="1"/>
            </a:lvl6pPr>
            <a:lvl7pPr marL="3888212" indent="0">
              <a:buNone/>
              <a:defRPr sz="2268" b="1"/>
            </a:lvl7pPr>
            <a:lvl8pPr marL="4536247" indent="0">
              <a:buNone/>
              <a:defRPr sz="2268" b="1"/>
            </a:lvl8pPr>
            <a:lvl9pPr marL="5184282" indent="0">
              <a:buNone/>
              <a:defRPr sz="226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8" y="6048713"/>
            <a:ext cx="5509837" cy="88967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904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24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474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103948"/>
            <a:ext cx="4180050" cy="3863816"/>
          </a:xfrm>
        </p:spPr>
        <p:txBody>
          <a:bodyPr anchor="b"/>
          <a:lstStyle>
            <a:lvl1pPr>
              <a:defRPr sz="453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2384224"/>
            <a:ext cx="6561177" cy="11767774"/>
          </a:xfrm>
        </p:spPr>
        <p:txBody>
          <a:bodyPr/>
          <a:lstStyle>
            <a:lvl1pPr>
              <a:defRPr sz="4536"/>
            </a:lvl1pPr>
            <a:lvl2pPr>
              <a:defRPr sz="3969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2" y="4967764"/>
            <a:ext cx="4180050" cy="9203397"/>
          </a:xfrm>
        </p:spPr>
        <p:txBody>
          <a:bodyPr/>
          <a:lstStyle>
            <a:lvl1pPr marL="0" indent="0">
              <a:buNone/>
              <a:defRPr sz="2268"/>
            </a:lvl1pPr>
            <a:lvl2pPr marL="648035" indent="0">
              <a:buNone/>
              <a:defRPr sz="1984"/>
            </a:lvl2pPr>
            <a:lvl3pPr marL="1296071" indent="0">
              <a:buNone/>
              <a:defRPr sz="1701"/>
            </a:lvl3pPr>
            <a:lvl4pPr marL="1944106" indent="0">
              <a:buNone/>
              <a:defRPr sz="1417"/>
            </a:lvl4pPr>
            <a:lvl5pPr marL="2592141" indent="0">
              <a:buNone/>
              <a:defRPr sz="1417"/>
            </a:lvl5pPr>
            <a:lvl6pPr marL="3240176" indent="0">
              <a:buNone/>
              <a:defRPr sz="1417"/>
            </a:lvl6pPr>
            <a:lvl7pPr marL="3888212" indent="0">
              <a:buNone/>
              <a:defRPr sz="1417"/>
            </a:lvl7pPr>
            <a:lvl8pPr marL="4536247" indent="0">
              <a:buNone/>
              <a:defRPr sz="1417"/>
            </a:lvl8pPr>
            <a:lvl9pPr marL="5184282" indent="0">
              <a:buNone/>
              <a:defRPr sz="141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339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103948"/>
            <a:ext cx="4180050" cy="3863816"/>
          </a:xfrm>
        </p:spPr>
        <p:txBody>
          <a:bodyPr anchor="b"/>
          <a:lstStyle>
            <a:lvl1pPr>
              <a:defRPr sz="453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2384224"/>
            <a:ext cx="6561177" cy="11767774"/>
          </a:xfrm>
        </p:spPr>
        <p:txBody>
          <a:bodyPr anchor="t"/>
          <a:lstStyle>
            <a:lvl1pPr marL="0" indent="0">
              <a:buNone/>
              <a:defRPr sz="4536"/>
            </a:lvl1pPr>
            <a:lvl2pPr marL="648035" indent="0">
              <a:buNone/>
              <a:defRPr sz="3969"/>
            </a:lvl2pPr>
            <a:lvl3pPr marL="1296071" indent="0">
              <a:buNone/>
              <a:defRPr sz="3402"/>
            </a:lvl3pPr>
            <a:lvl4pPr marL="1944106" indent="0">
              <a:buNone/>
              <a:defRPr sz="2835"/>
            </a:lvl4pPr>
            <a:lvl5pPr marL="2592141" indent="0">
              <a:buNone/>
              <a:defRPr sz="2835"/>
            </a:lvl5pPr>
            <a:lvl6pPr marL="3240176" indent="0">
              <a:buNone/>
              <a:defRPr sz="2835"/>
            </a:lvl6pPr>
            <a:lvl7pPr marL="3888212" indent="0">
              <a:buNone/>
              <a:defRPr sz="2835"/>
            </a:lvl7pPr>
            <a:lvl8pPr marL="4536247" indent="0">
              <a:buNone/>
              <a:defRPr sz="2835"/>
            </a:lvl8pPr>
            <a:lvl9pPr marL="5184282" indent="0">
              <a:buNone/>
              <a:defRPr sz="2835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2" y="4967764"/>
            <a:ext cx="4180050" cy="9203397"/>
          </a:xfrm>
        </p:spPr>
        <p:txBody>
          <a:bodyPr/>
          <a:lstStyle>
            <a:lvl1pPr marL="0" indent="0">
              <a:buNone/>
              <a:defRPr sz="2268"/>
            </a:lvl1pPr>
            <a:lvl2pPr marL="648035" indent="0">
              <a:buNone/>
              <a:defRPr sz="1984"/>
            </a:lvl2pPr>
            <a:lvl3pPr marL="1296071" indent="0">
              <a:buNone/>
              <a:defRPr sz="1701"/>
            </a:lvl3pPr>
            <a:lvl4pPr marL="1944106" indent="0">
              <a:buNone/>
              <a:defRPr sz="1417"/>
            </a:lvl4pPr>
            <a:lvl5pPr marL="2592141" indent="0">
              <a:buNone/>
              <a:defRPr sz="1417"/>
            </a:lvl5pPr>
            <a:lvl6pPr marL="3240176" indent="0">
              <a:buNone/>
              <a:defRPr sz="1417"/>
            </a:lvl6pPr>
            <a:lvl7pPr marL="3888212" indent="0">
              <a:buNone/>
              <a:defRPr sz="1417"/>
            </a:lvl7pPr>
            <a:lvl8pPr marL="4536247" indent="0">
              <a:buNone/>
              <a:defRPr sz="1417"/>
            </a:lvl8pPr>
            <a:lvl9pPr marL="5184282" indent="0">
              <a:buNone/>
              <a:defRPr sz="141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863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881629"/>
            <a:ext cx="11178302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4408124"/>
            <a:ext cx="11178302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15347941"/>
            <a:ext cx="2916079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6409-6988-4F38-BFDA-576120B9E79B}" type="datetimeFigureOut">
              <a:rPr lang="en-IN" smtClean="0"/>
              <a:t>26-10-2021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15347941"/>
            <a:ext cx="4374118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15347941"/>
            <a:ext cx="2916079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D2F8C-8812-4DB5-B061-7517368B17F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056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96071" rtl="0" eaLnBrk="1" latinLnBrk="0" hangingPunct="1">
        <a:lnSpc>
          <a:spcPct val="90000"/>
        </a:lnSpc>
        <a:spcBef>
          <a:spcPct val="0"/>
        </a:spcBef>
        <a:buNone/>
        <a:defRPr sz="62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18" indent="-324018" algn="l" defTabSz="1296071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1pPr>
      <a:lvl2pPr marL="97205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21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jpeg"/><Relationship Id="rId17" Type="http://schemas.microsoft.com/office/2007/relationships/hdphoto" Target="../media/hdphoto1.wdp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24" Type="http://schemas.openxmlformats.org/officeDocument/2006/relationships/image" Target="../media/image15.jpeg"/><Relationship Id="rId5" Type="http://schemas.openxmlformats.org/officeDocument/2006/relationships/diagramData" Target="../diagrams/data1.xml"/><Relationship Id="rId15" Type="http://schemas.openxmlformats.org/officeDocument/2006/relationships/image" Target="../media/image8.jpeg"/><Relationship Id="rId23" Type="http://schemas.openxmlformats.org/officeDocument/2006/relationships/image" Target="../media/image14.jpeg"/><Relationship Id="rId10" Type="http://schemas.openxmlformats.org/officeDocument/2006/relationships/image" Target="../media/image3.pn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image" Target="../media/image7.jpeg"/><Relationship Id="rId2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80"/>
          <p:cNvSpPr/>
          <p:nvPr/>
        </p:nvSpPr>
        <p:spPr>
          <a:xfrm>
            <a:off x="1314567" y="654929"/>
            <a:ext cx="10569627" cy="15089370"/>
          </a:xfrm>
          <a:custGeom>
            <a:avLst/>
            <a:gdLst>
              <a:gd name="connsiteX0" fmla="*/ 248554 w 6520933"/>
              <a:gd name="connsiteY0" fmla="*/ 0 h 9472915"/>
              <a:gd name="connsiteX1" fmla="*/ 6520933 w 6520933"/>
              <a:gd name="connsiteY1" fmla="*/ 2685853 h 9472915"/>
              <a:gd name="connsiteX2" fmla="*/ 6520933 w 6520933"/>
              <a:gd name="connsiteY2" fmla="*/ 6783617 h 9472915"/>
              <a:gd name="connsiteX3" fmla="*/ 6439679 w 6520933"/>
              <a:gd name="connsiteY3" fmla="*/ 6888808 h 9472915"/>
              <a:gd name="connsiteX4" fmla="*/ 3780587 w 6520933"/>
              <a:gd name="connsiteY4" fmla="*/ 9405477 h 9472915"/>
              <a:gd name="connsiteX5" fmla="*/ 3635659 w 6520933"/>
              <a:gd name="connsiteY5" fmla="*/ 9472915 h 9472915"/>
              <a:gd name="connsiteX6" fmla="*/ 3028217 w 6520933"/>
              <a:gd name="connsiteY6" fmla="*/ 9472915 h 9472915"/>
              <a:gd name="connsiteX7" fmla="*/ 0 w 6520933"/>
              <a:gd name="connsiteY7" fmla="*/ 242232 h 9472915"/>
              <a:gd name="connsiteX8" fmla="*/ 30364 w 6520933"/>
              <a:gd name="connsiteY8" fmla="*/ 201627 h 9472915"/>
              <a:gd name="connsiteX9" fmla="*/ 182880 w 6520933"/>
              <a:gd name="connsiteY9" fmla="*/ 49111 h 947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0933" h="9472915">
                <a:moveTo>
                  <a:pt x="248554" y="0"/>
                </a:moveTo>
                <a:lnTo>
                  <a:pt x="6520933" y="2685853"/>
                </a:lnTo>
                <a:lnTo>
                  <a:pt x="6520933" y="6783617"/>
                </a:lnTo>
                <a:lnTo>
                  <a:pt x="6439679" y="6888808"/>
                </a:lnTo>
                <a:cubicBezTo>
                  <a:pt x="5468040" y="8115424"/>
                  <a:pt x="4457517" y="9051380"/>
                  <a:pt x="3780587" y="9405477"/>
                </a:cubicBezTo>
                <a:lnTo>
                  <a:pt x="3635659" y="9472915"/>
                </a:lnTo>
                <a:lnTo>
                  <a:pt x="3028217" y="9472915"/>
                </a:lnTo>
                <a:lnTo>
                  <a:pt x="0" y="242232"/>
                </a:lnTo>
                <a:lnTo>
                  <a:pt x="30364" y="201627"/>
                </a:lnTo>
                <a:cubicBezTo>
                  <a:pt x="76222" y="146059"/>
                  <a:pt x="127312" y="94969"/>
                  <a:pt x="182880" y="49111"/>
                </a:cubicBezTo>
                <a:close/>
              </a:path>
            </a:pathLst>
          </a:cu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69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0" t="13134" r="3208" b="15625"/>
          <a:stretch/>
        </p:blipFill>
        <p:spPr>
          <a:xfrm rot="16200000">
            <a:off x="8020049" y="7210569"/>
            <a:ext cx="4538209" cy="303524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34468" y="679009"/>
            <a:ext cx="7664448" cy="71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 w="12700">
                  <a:solidFill>
                    <a:schemeClr val="bg1"/>
                  </a:solidFill>
                  <a:prstDash val="solid"/>
                </a:ln>
                <a:pattFill prst="dkUpDiag">
                  <a:fgClr>
                    <a:schemeClr val="tx1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Li-Fi Networks</a:t>
            </a:r>
            <a:endParaRPr lang="en-IN" sz="6600" b="1" dirty="0">
              <a:ln w="12700">
                <a:solidFill>
                  <a:schemeClr val="bg1"/>
                </a:solidFill>
                <a:prstDash val="solid"/>
              </a:ln>
              <a:pattFill prst="dkUpDiag">
                <a:fgClr>
                  <a:schemeClr val="tx1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 descr="Image result for iit delhi logo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522" y="447665"/>
            <a:ext cx="1431738" cy="14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1"/>
          <p:cNvSpPr txBox="1"/>
          <p:nvPr/>
        </p:nvSpPr>
        <p:spPr>
          <a:xfrm>
            <a:off x="5602638" y="11604824"/>
            <a:ext cx="6270802" cy="3142867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95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6" algn="l" defTabSz="914395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5" algn="l" defTabSz="914395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91" algn="l" defTabSz="914395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89" algn="l" defTabSz="914395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85" algn="l" defTabSz="914395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82" algn="l" defTabSz="914395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80" algn="l" defTabSz="914395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76" algn="l" defTabSz="914395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4" indent="-234944" algn="just">
              <a:buFont typeface="Wingdings" panose="05000000000000000000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Li-Fi technology is a reliable solution for 5G wireless challenges.</a:t>
            </a:r>
          </a:p>
          <a:p>
            <a:pPr marL="234944" indent="-234944" algn="just">
              <a:buFont typeface="Wingdings" panose="05000000000000000000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LED lights are used both for communication and illumination.</a:t>
            </a:r>
          </a:p>
          <a:p>
            <a:pPr marL="234944" indent="-234944" algn="just">
              <a:buFont typeface="Wingdings" panose="05000000000000000000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Light intensity is changed at a very high speed to carry information </a:t>
            </a:r>
            <a:r>
              <a:rPr lang="en-US" sz="1600" b="1" dirty="0" smtClean="0">
                <a:cs typeface="Times New Roman" panose="02020603050405020304" pitchFamily="18" charset="0"/>
              </a:rPr>
              <a:t>unnoticeable </a:t>
            </a:r>
            <a:r>
              <a:rPr lang="en-US" sz="1600" b="1" dirty="0">
                <a:cs typeface="Times New Roman" panose="02020603050405020304" pitchFamily="18" charset="0"/>
              </a:rPr>
              <a:t>to human eye.</a:t>
            </a:r>
          </a:p>
          <a:p>
            <a:pPr marL="234944" indent="-234944" algn="just">
              <a:buFont typeface="Wingdings" panose="05000000000000000000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LED acts as a wireless access point.</a:t>
            </a:r>
          </a:p>
          <a:p>
            <a:pPr marL="234944" indent="-234944" algn="just">
              <a:buFont typeface="Wingdings" panose="05000000000000000000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Access point density is very high as compared to other commercially available wireless technologies.</a:t>
            </a:r>
          </a:p>
          <a:p>
            <a:pPr marL="234944" indent="-234944" algn="just">
              <a:buFont typeface="Wingdings" panose="05000000000000000000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Least probability of signal interception.</a:t>
            </a:r>
          </a:p>
          <a:p>
            <a:pPr marL="234944" indent="-234944" algn="just">
              <a:buFont typeface="Wingdings" panose="05000000000000000000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No adverse effects on humans.</a:t>
            </a:r>
          </a:p>
          <a:p>
            <a:pPr marL="234944" indent="-234944" algn="just">
              <a:buFont typeface="Wingdings" panose="05000000000000000000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Highly secure.</a:t>
            </a:r>
          </a:p>
          <a:p>
            <a:pPr marL="234944" indent="-234944" algn="just">
              <a:buFont typeface="Wingdings" panose="05000000000000000000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Green technology.</a:t>
            </a:r>
          </a:p>
          <a:p>
            <a:pPr marL="234944" indent="-234944" algn="just">
              <a:buFont typeface="Wingdings" panose="05000000000000000000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Easy implementation into the existing infrastructure.</a:t>
            </a:r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2288845241"/>
              </p:ext>
            </p:extLst>
          </p:nvPr>
        </p:nvGraphicFramePr>
        <p:xfrm>
          <a:off x="1314564" y="1871223"/>
          <a:ext cx="4379165" cy="408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7" name="Rectangle 46"/>
          <p:cNvSpPr/>
          <p:nvPr/>
        </p:nvSpPr>
        <p:spPr>
          <a:xfrm>
            <a:off x="8355188" y="15314411"/>
            <a:ext cx="3529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Principal Investigator: Prof. Abhishek Dixit</a:t>
            </a:r>
          </a:p>
          <a:p>
            <a:pPr algn="just"/>
            <a:r>
              <a:rPr lang="en-IN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Sponsored by: Ministry of Communication, </a:t>
            </a:r>
          </a:p>
          <a:p>
            <a:pPr algn="just"/>
            <a:r>
              <a:rPr lang="en-IN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Dept. of Telecommunication, Govt. of India.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7454" r="14617" b="7489"/>
          <a:stretch/>
        </p:blipFill>
        <p:spPr>
          <a:xfrm rot="8401131">
            <a:off x="1094245" y="168048"/>
            <a:ext cx="746900" cy="12794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1109" y="11459779"/>
            <a:ext cx="5314739" cy="4925072"/>
            <a:chOff x="-257848" y="6881667"/>
            <a:chExt cx="3278929" cy="3038524"/>
          </a:xfrm>
        </p:grpSpPr>
        <p:sp>
          <p:nvSpPr>
            <p:cNvPr id="37" name="Freeform 36"/>
            <p:cNvSpPr/>
            <p:nvPr/>
          </p:nvSpPr>
          <p:spPr>
            <a:xfrm>
              <a:off x="-22970" y="7387823"/>
              <a:ext cx="2627653" cy="2484494"/>
            </a:xfrm>
            <a:custGeom>
              <a:avLst/>
              <a:gdLst>
                <a:gd name="connsiteX0" fmla="*/ 2 w 1466851"/>
                <a:gd name="connsiteY0" fmla="*/ 0 h 1497347"/>
                <a:gd name="connsiteX1" fmla="*/ 1459279 w 1466851"/>
                <a:gd name="connsiteY1" fmla="*/ 1316873 h 1497347"/>
                <a:gd name="connsiteX2" fmla="*/ 1466851 w 1466851"/>
                <a:gd name="connsiteY2" fmla="*/ 1466830 h 1497347"/>
                <a:gd name="connsiteX3" fmla="*/ 1466851 w 1466851"/>
                <a:gd name="connsiteY3" fmla="*/ 1466870 h 1497347"/>
                <a:gd name="connsiteX4" fmla="*/ 1465312 w 1466851"/>
                <a:gd name="connsiteY4" fmla="*/ 1497347 h 1497347"/>
                <a:gd name="connsiteX5" fmla="*/ 0 w 1466851"/>
                <a:gd name="connsiteY5" fmla="*/ 1497347 h 1497347"/>
                <a:gd name="connsiteX6" fmla="*/ 0 w 1466851"/>
                <a:gd name="connsiteY6" fmla="*/ 0 h 149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851" h="1497347">
                  <a:moveTo>
                    <a:pt x="2" y="0"/>
                  </a:moveTo>
                  <a:cubicBezTo>
                    <a:pt x="759489" y="0"/>
                    <a:pt x="1384162" y="577205"/>
                    <a:pt x="1459279" y="1316873"/>
                  </a:cubicBezTo>
                  <a:lnTo>
                    <a:pt x="1466851" y="1466830"/>
                  </a:lnTo>
                  <a:lnTo>
                    <a:pt x="1466851" y="1466870"/>
                  </a:lnTo>
                  <a:lnTo>
                    <a:pt x="1465312" y="1497347"/>
                  </a:lnTo>
                  <a:lnTo>
                    <a:pt x="0" y="1497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1E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169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-19920" y="7984358"/>
              <a:ext cx="2034073" cy="1925337"/>
            </a:xfrm>
            <a:custGeom>
              <a:avLst/>
              <a:gdLst>
                <a:gd name="connsiteX0" fmla="*/ 2 w 1466851"/>
                <a:gd name="connsiteY0" fmla="*/ 0 h 1497347"/>
                <a:gd name="connsiteX1" fmla="*/ 1459279 w 1466851"/>
                <a:gd name="connsiteY1" fmla="*/ 1316873 h 1497347"/>
                <a:gd name="connsiteX2" fmla="*/ 1466851 w 1466851"/>
                <a:gd name="connsiteY2" fmla="*/ 1466830 h 1497347"/>
                <a:gd name="connsiteX3" fmla="*/ 1466851 w 1466851"/>
                <a:gd name="connsiteY3" fmla="*/ 1466870 h 1497347"/>
                <a:gd name="connsiteX4" fmla="*/ 1465312 w 1466851"/>
                <a:gd name="connsiteY4" fmla="*/ 1497347 h 1497347"/>
                <a:gd name="connsiteX5" fmla="*/ 0 w 1466851"/>
                <a:gd name="connsiteY5" fmla="*/ 1497347 h 1497347"/>
                <a:gd name="connsiteX6" fmla="*/ 0 w 1466851"/>
                <a:gd name="connsiteY6" fmla="*/ 0 h 149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851" h="1497347">
                  <a:moveTo>
                    <a:pt x="2" y="0"/>
                  </a:moveTo>
                  <a:cubicBezTo>
                    <a:pt x="759489" y="0"/>
                    <a:pt x="1384162" y="577205"/>
                    <a:pt x="1459279" y="1316873"/>
                  </a:cubicBezTo>
                  <a:lnTo>
                    <a:pt x="1466851" y="1466830"/>
                  </a:lnTo>
                  <a:lnTo>
                    <a:pt x="1466851" y="1466870"/>
                  </a:lnTo>
                  <a:lnTo>
                    <a:pt x="1465312" y="1497347"/>
                  </a:lnTo>
                  <a:lnTo>
                    <a:pt x="0" y="1497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E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169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-22970" y="8653744"/>
              <a:ext cx="1373477" cy="1266447"/>
            </a:xfrm>
            <a:custGeom>
              <a:avLst/>
              <a:gdLst>
                <a:gd name="connsiteX0" fmla="*/ 2 w 1466851"/>
                <a:gd name="connsiteY0" fmla="*/ 0 h 1497347"/>
                <a:gd name="connsiteX1" fmla="*/ 1459279 w 1466851"/>
                <a:gd name="connsiteY1" fmla="*/ 1316873 h 1497347"/>
                <a:gd name="connsiteX2" fmla="*/ 1466851 w 1466851"/>
                <a:gd name="connsiteY2" fmla="*/ 1466830 h 1497347"/>
                <a:gd name="connsiteX3" fmla="*/ 1466851 w 1466851"/>
                <a:gd name="connsiteY3" fmla="*/ 1466870 h 1497347"/>
                <a:gd name="connsiteX4" fmla="*/ 1465312 w 1466851"/>
                <a:gd name="connsiteY4" fmla="*/ 1497347 h 1497347"/>
                <a:gd name="connsiteX5" fmla="*/ 0 w 1466851"/>
                <a:gd name="connsiteY5" fmla="*/ 1497347 h 1497347"/>
                <a:gd name="connsiteX6" fmla="*/ 0 w 1466851"/>
                <a:gd name="connsiteY6" fmla="*/ 0 h 149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851" h="1497347">
                  <a:moveTo>
                    <a:pt x="2" y="0"/>
                  </a:moveTo>
                  <a:cubicBezTo>
                    <a:pt x="759489" y="0"/>
                    <a:pt x="1384162" y="577205"/>
                    <a:pt x="1459279" y="1316873"/>
                  </a:cubicBezTo>
                  <a:lnTo>
                    <a:pt x="1466851" y="1466830"/>
                  </a:lnTo>
                  <a:lnTo>
                    <a:pt x="1466851" y="1466870"/>
                  </a:lnTo>
                  <a:lnTo>
                    <a:pt x="1465312" y="1497347"/>
                  </a:lnTo>
                  <a:lnTo>
                    <a:pt x="0" y="1497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169" dirty="0"/>
            </a:p>
          </p:txBody>
        </p:sp>
        <p:sp>
          <p:nvSpPr>
            <p:cNvPr id="40" name="Rectangle 39"/>
            <p:cNvSpPr/>
            <p:nvPr/>
          </p:nvSpPr>
          <p:spPr>
            <a:xfrm rot="2617311">
              <a:off x="30330" y="9144078"/>
              <a:ext cx="1205677" cy="284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Core Network</a:t>
              </a:r>
              <a:endParaRPr lang="en-IN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2669021">
              <a:off x="-257848" y="8751259"/>
              <a:ext cx="2874453" cy="284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Aggregation Network</a:t>
              </a:r>
              <a:endParaRPr lang="en-IN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2569023">
              <a:off x="957417" y="8206914"/>
              <a:ext cx="1437650" cy="284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cs typeface="Times New Roman" panose="02020603050405020304" pitchFamily="18" charset="0"/>
                </a:rPr>
                <a:t>Access Networks</a:t>
              </a:r>
              <a:endParaRPr lang="en-IN" sz="2400" b="1" dirty="0">
                <a:cs typeface="Times New Roman" panose="02020603050405020304" pitchFamily="18" charset="0"/>
              </a:endParaRPr>
            </a:p>
          </p:txBody>
        </p:sp>
        <p:sp>
          <p:nvSpPr>
            <p:cNvPr id="51" name="Line Callout 2 50"/>
            <p:cNvSpPr/>
            <p:nvPr/>
          </p:nvSpPr>
          <p:spPr>
            <a:xfrm rot="18524284">
              <a:off x="1806586" y="7503421"/>
              <a:ext cx="239794" cy="487486"/>
            </a:xfrm>
            <a:prstGeom prst="borderCallout2">
              <a:avLst>
                <a:gd name="adj1" fmla="val 48563"/>
                <a:gd name="adj2" fmla="val -2460"/>
                <a:gd name="adj3" fmla="val 48680"/>
                <a:gd name="adj4" fmla="val -50554"/>
                <a:gd name="adj5" fmla="val 49252"/>
                <a:gd name="adj6" fmla="val -80848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 dirty="0">
                  <a:cs typeface="Times New Roman" panose="02020603050405020304" pitchFamily="18" charset="0"/>
                </a:rPr>
                <a:t>Wi-Fi</a:t>
              </a:r>
              <a:endParaRPr lang="en-IN" sz="1600" b="1" dirty="0">
                <a:cs typeface="Times New Roman" panose="02020603050405020304" pitchFamily="18" charset="0"/>
              </a:endParaRPr>
            </a:p>
          </p:txBody>
        </p:sp>
        <p:sp>
          <p:nvSpPr>
            <p:cNvPr id="52" name="Line Callout 2 51"/>
            <p:cNvSpPr/>
            <p:nvPr/>
          </p:nvSpPr>
          <p:spPr>
            <a:xfrm rot="17872848">
              <a:off x="1276393" y="7093643"/>
              <a:ext cx="221457" cy="501276"/>
            </a:xfrm>
            <a:prstGeom prst="borderCallout2">
              <a:avLst>
                <a:gd name="adj1" fmla="val 45320"/>
                <a:gd name="adj2" fmla="val 596"/>
                <a:gd name="adj3" fmla="val 46827"/>
                <a:gd name="adj4" fmla="val -82299"/>
                <a:gd name="adj5" fmla="val 47414"/>
                <a:gd name="adj6" fmla="val -11073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Li-Fi</a:t>
              </a:r>
              <a:endParaRPr lang="en-IN" sz="16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3" name="Line Callout 2 52"/>
            <p:cNvSpPr/>
            <p:nvPr/>
          </p:nvSpPr>
          <p:spPr>
            <a:xfrm rot="19312192">
              <a:off x="2350921" y="8099970"/>
              <a:ext cx="196118" cy="419600"/>
            </a:xfrm>
            <a:prstGeom prst="borderCallout2">
              <a:avLst>
                <a:gd name="adj1" fmla="val 50398"/>
                <a:gd name="adj2" fmla="val 4164"/>
                <a:gd name="adj3" fmla="val 50368"/>
                <a:gd name="adj4" fmla="val -59226"/>
                <a:gd name="adj5" fmla="val 50318"/>
                <a:gd name="adj6" fmla="val -12484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 dirty="0">
                  <a:cs typeface="Times New Roman" panose="02020603050405020304" pitchFamily="18" charset="0"/>
                </a:rPr>
                <a:t>PON</a:t>
              </a:r>
              <a:endParaRPr lang="en-IN" sz="1600" b="1" dirty="0">
                <a:cs typeface="Times New Roman" panose="02020603050405020304" pitchFamily="18" charset="0"/>
              </a:endParaRPr>
            </a:p>
          </p:txBody>
        </p:sp>
        <p:sp>
          <p:nvSpPr>
            <p:cNvPr id="54" name="Line Callout 2 53"/>
            <p:cNvSpPr/>
            <p:nvPr/>
          </p:nvSpPr>
          <p:spPr>
            <a:xfrm rot="16655319">
              <a:off x="363492" y="6622333"/>
              <a:ext cx="406953" cy="925621"/>
            </a:xfrm>
            <a:prstGeom prst="borderCallout2">
              <a:avLst>
                <a:gd name="adj1" fmla="val 49439"/>
                <a:gd name="adj2" fmla="val -1314"/>
                <a:gd name="adj3" fmla="val 49322"/>
                <a:gd name="adj4" fmla="val -19561"/>
                <a:gd name="adj5" fmla="val 49517"/>
                <a:gd name="adj6" fmla="val -40966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 dirty="0">
                  <a:cs typeface="Times New Roman" panose="02020603050405020304" pitchFamily="18" charset="0"/>
                </a:rPr>
                <a:t>Mobile networks</a:t>
              </a:r>
              <a:endParaRPr lang="en-IN" sz="1600" b="1" dirty="0">
                <a:cs typeface="Times New Roman" panose="02020603050405020304" pitchFamily="18" charset="0"/>
              </a:endParaRPr>
            </a:p>
          </p:txBody>
        </p:sp>
        <p:sp>
          <p:nvSpPr>
            <p:cNvPr id="55" name="Line Callout 2 54"/>
            <p:cNvSpPr/>
            <p:nvPr/>
          </p:nvSpPr>
          <p:spPr>
            <a:xfrm rot="21097749">
              <a:off x="2799624" y="9200805"/>
              <a:ext cx="221457" cy="474126"/>
            </a:xfrm>
            <a:prstGeom prst="borderCallout2">
              <a:avLst>
                <a:gd name="adj1" fmla="val 48563"/>
                <a:gd name="adj2" fmla="val -2460"/>
                <a:gd name="adj3" fmla="val 48495"/>
                <a:gd name="adj4" fmla="val -70811"/>
                <a:gd name="adj5" fmla="val 48288"/>
                <a:gd name="adj6" fmla="val -98717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 dirty="0">
                  <a:cs typeface="Times New Roman" panose="02020603050405020304" pitchFamily="18" charset="0"/>
                </a:rPr>
                <a:t>…</a:t>
              </a:r>
              <a:endParaRPr lang="en-IN" sz="1600" b="1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70974" y="166498"/>
            <a:ext cx="11224044" cy="1619535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169" dirty="0"/>
          </a:p>
        </p:txBody>
      </p:sp>
      <p:grpSp>
        <p:nvGrpSpPr>
          <p:cNvPr id="74" name="Group 73"/>
          <p:cNvGrpSpPr/>
          <p:nvPr/>
        </p:nvGrpSpPr>
        <p:grpSpPr>
          <a:xfrm>
            <a:off x="9144278" y="6452455"/>
            <a:ext cx="2840397" cy="4526144"/>
            <a:chOff x="4507958" y="6479998"/>
            <a:chExt cx="1641936" cy="2767548"/>
          </a:xfrm>
        </p:grpSpPr>
        <p:sp>
          <p:nvSpPr>
            <p:cNvPr id="83" name="Trapezoid 82"/>
            <p:cNvSpPr/>
            <p:nvPr/>
          </p:nvSpPr>
          <p:spPr>
            <a:xfrm>
              <a:off x="4507958" y="7002924"/>
              <a:ext cx="1351355" cy="2244622"/>
            </a:xfrm>
            <a:prstGeom prst="trapezoid">
              <a:avLst>
                <a:gd name="adj" fmla="val 46392"/>
              </a:avLst>
            </a:prstGeom>
            <a:solidFill>
              <a:schemeClr val="accent4">
                <a:lumMod val="20000"/>
                <a:lumOff val="8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169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27864" y="6479998"/>
              <a:ext cx="1322030" cy="18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MS Gothic" panose="020B0609070205080204" pitchFamily="49" charset="-128"/>
                  <a:cs typeface="Times New Roman" panose="02020603050405020304" pitchFamily="18" charset="0"/>
                </a:rPr>
                <a:t>Li-Fi link setup</a:t>
              </a:r>
              <a:endParaRPr lang="en-IN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Gothic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1202237" y="6459087"/>
            <a:ext cx="7569293" cy="4544859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69" dirty="0"/>
          </a:p>
        </p:txBody>
      </p:sp>
      <p:sp>
        <p:nvSpPr>
          <p:cNvPr id="125" name="TextBox 124"/>
          <p:cNvSpPr txBox="1"/>
          <p:nvPr/>
        </p:nvSpPr>
        <p:spPr>
          <a:xfrm>
            <a:off x="2784375" y="9100000"/>
            <a:ext cx="485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Gothic" panose="020B0609070205080204" pitchFamily="49" charset="-128"/>
                <a:cs typeface="Times New Roman" panose="02020603050405020304" pitchFamily="18" charset="0"/>
              </a:rPr>
              <a:t>Designed </a:t>
            </a:r>
            <a:r>
              <a:rPr lang="en-US" sz="1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Gothic" panose="020B0609070205080204" pitchFamily="49" charset="-128"/>
                <a:cs typeface="Times New Roman" panose="02020603050405020304" pitchFamily="18" charset="0"/>
              </a:rPr>
              <a:t>Li-Fi </a:t>
            </a:r>
            <a:r>
              <a:rPr lang="en-US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Gothic" panose="020B0609070205080204" pitchFamily="49" charset="-128"/>
                <a:cs typeface="Times New Roman" panose="02020603050405020304" pitchFamily="18" charset="0"/>
              </a:rPr>
              <a:t>Modules</a:t>
            </a:r>
            <a:endParaRPr lang="en-IN" sz="1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704868" y="10786861"/>
            <a:ext cx="1591949" cy="2528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Gothic" panose="020B0609070205080204" pitchFamily="49" charset="-128"/>
                <a:cs typeface="Times New Roman" panose="02020603050405020304" pitchFamily="18" charset="0"/>
              </a:rPr>
              <a:t>Transmitter</a:t>
            </a:r>
            <a:endParaRPr lang="en-IN" sz="1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92658" y="10742005"/>
            <a:ext cx="1499660" cy="3024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Gothic" panose="020B0609070205080204" pitchFamily="49" charset="-128"/>
                <a:cs typeface="Times New Roman" panose="02020603050405020304" pitchFamily="18" charset="0"/>
              </a:rPr>
              <a:t>Receiver</a:t>
            </a:r>
            <a:endParaRPr lang="en-IN" sz="1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67172" y="6502511"/>
            <a:ext cx="2576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Gothic" panose="020B0609070205080204" pitchFamily="49" charset="-128"/>
                <a:cs typeface="Times New Roman" panose="02020603050405020304" pitchFamily="18" charset="0"/>
              </a:rPr>
              <a:t>Block diagram</a:t>
            </a:r>
            <a:endParaRPr lang="en-IN" sz="1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450742" y="10685499"/>
            <a:ext cx="1499660" cy="3024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Gothic" panose="020B0609070205080204" pitchFamily="49" charset="-128"/>
                <a:cs typeface="Times New Roman" panose="02020603050405020304" pitchFamily="18" charset="0"/>
              </a:rPr>
              <a:t>Receivers</a:t>
            </a:r>
            <a:endParaRPr lang="en-IN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21547" y="7424117"/>
            <a:ext cx="1591949" cy="2528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Gothic" panose="020B0609070205080204" pitchFamily="49" charset="-128"/>
                <a:cs typeface="Times New Roman" panose="02020603050405020304" pitchFamily="18" charset="0"/>
              </a:rPr>
              <a:t>Transmitter</a:t>
            </a:r>
            <a:endParaRPr lang="en-IN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87" y="9434117"/>
            <a:ext cx="2819916" cy="1355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r="14015"/>
          <a:stretch/>
        </p:blipFill>
        <p:spPr>
          <a:xfrm>
            <a:off x="4003203" y="9423674"/>
            <a:ext cx="1394060" cy="13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52" y="9429293"/>
            <a:ext cx="1722578" cy="13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r="8972"/>
          <a:stretch/>
        </p:blipFill>
        <p:spPr>
          <a:xfrm>
            <a:off x="7258930" y="9429293"/>
            <a:ext cx="1495425" cy="135720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6184580" y="2114549"/>
            <a:ext cx="5183621" cy="3536375"/>
            <a:chOff x="605821" y="939054"/>
            <a:chExt cx="3592661" cy="2655484"/>
          </a:xfrm>
        </p:grpSpPr>
        <p:sp>
          <p:nvSpPr>
            <p:cNvPr id="67" name="Freeform 66"/>
            <p:cNvSpPr/>
            <p:nvPr/>
          </p:nvSpPr>
          <p:spPr>
            <a:xfrm>
              <a:off x="3385841" y="1729384"/>
              <a:ext cx="809860" cy="682937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200" b="1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Indoor </a:t>
              </a:r>
              <a:endParaRPr lang="en-US" sz="1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endParaRPr>
            </a:p>
            <a:p>
              <a:pPr algn="ctr" defTabSz="888978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200" b="1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Wireless</a:t>
              </a:r>
            </a:p>
            <a:p>
              <a:pPr algn="ctr" defTabSz="888978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200" b="1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Communication</a:t>
              </a:r>
              <a:endParaRPr lang="en-US" sz="1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992361" y="1738824"/>
              <a:ext cx="801772" cy="675042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200" b="1" dirty="0" smtClean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Alert</a:t>
              </a:r>
              <a:r>
                <a:rPr lang="en-US" sz="1200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1" dirty="0" smtClean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System</a:t>
              </a:r>
              <a:endParaRPr lang="en-US" sz="1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2694980" y="2106942"/>
              <a:ext cx="806439" cy="695132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200" b="1" dirty="0" smtClean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Energy</a:t>
              </a:r>
            </a:p>
            <a:p>
              <a:pPr algn="ctr" defTabSz="888978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200" b="1" dirty="0" smtClean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Harvesting</a:t>
              </a:r>
              <a:endParaRPr lang="en-US" sz="1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1293412" y="2114345"/>
              <a:ext cx="809860" cy="695132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200" b="1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RF </a:t>
              </a:r>
            </a:p>
            <a:p>
              <a:pPr algn="ctr" defTabSz="888978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200" b="1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Interference</a:t>
              </a:r>
            </a:p>
            <a:p>
              <a:pPr algn="ctr" defTabSz="888978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200" b="1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Sensitive</a:t>
              </a:r>
              <a:endParaRPr lang="en-US" sz="1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endParaRPr>
            </a:p>
            <a:p>
              <a:pPr algn="ctr" defTabSz="888978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200" b="1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 P</a:t>
              </a:r>
              <a:r>
                <a:rPr lang="en-US" sz="1200" b="1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laces</a:t>
              </a:r>
              <a:endParaRPr lang="en-US" sz="1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>
              <a:off x="1286502" y="1322436"/>
              <a:ext cx="807241" cy="710178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8000" r="-28000"/>
              </a:stretch>
            </a:blip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Hexagon 71"/>
            <p:cNvSpPr/>
            <p:nvPr/>
          </p:nvSpPr>
          <p:spPr>
            <a:xfrm>
              <a:off x="1984936" y="939054"/>
              <a:ext cx="793854" cy="725460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722" b="99132" l="25651" r="100000">
                            <a14:foregroundMark x1="30208" y1="64583" x2="39714" y2="84722"/>
                            <a14:foregroundMark x1="35156" y1="61979" x2="42318" y2="79514"/>
                            <a14:foregroundMark x1="33984" y1="77951" x2="37240" y2="87674"/>
                            <a14:foregroundMark x1="35026" y1="65625" x2="36589" y2="72569"/>
                            <a14:foregroundMark x1="35938" y1="92535" x2="48958" y2="92361"/>
                            <a14:foregroundMark x1="49479" y1="92535" x2="70182" y2="92014"/>
                            <a14:foregroundMark x1="71224" y1="91667" x2="79557" y2="90799"/>
                            <a14:foregroundMark x1="93880" y1="74826" x2="96745" y2="87500"/>
                            <a14:foregroundMark x1="92708" y1="92535" x2="97396" y2="91667"/>
                            <a14:foregroundMark x1="82682" y1="92535" x2="86719" y2="92361"/>
                            <a14:foregroundMark x1="95833" y1="93229" x2="96745" y2="92882"/>
                            <a14:foregroundMark x1="96745" y1="92882" x2="96484" y2="92535"/>
                            <a14:foregroundMark x1="29688" y1="81250" x2="32292" y2="89931"/>
                            <a14:foregroundMark x1="27214" y1="68056" x2="28776" y2="75000"/>
                            <a14:foregroundMark x1="26823" y1="65799" x2="28385" y2="66319"/>
                            <a14:foregroundMark x1="26563" y1="65799" x2="26042" y2="64583"/>
                            <a14:foregroundMark x1="26823" y1="64757" x2="28516" y2="65972"/>
                            <a14:foregroundMark x1="42708" y1="69792" x2="44922" y2="71528"/>
                            <a14:foregroundMark x1="41276" y1="63889" x2="44401" y2="67535"/>
                            <a14:foregroundMark x1="40495" y1="63021" x2="42578" y2="63542"/>
                            <a14:foregroundMark x1="40625" y1="62500" x2="39974" y2="61632"/>
                            <a14:foregroundMark x1="59245" y1="33160" x2="59245" y2="33160"/>
                            <a14:backgroundMark x1="58984" y1="33681" x2="59245" y2="32813"/>
                            <a14:backgroundMark x1="59245" y1="33333" x2="59245" y2="33333"/>
                            <a14:backgroundMark x1="59505" y1="33333" x2="58594" y2="34549"/>
                            <a14:backgroundMark x1="58724" y1="32986" x2="59375" y2="31944"/>
                            <a14:backgroundMark x1="58464" y1="32118" x2="59115" y2="34028"/>
                            <a14:backgroundMark x1="26172" y1="95833" x2="52995" y2="98785"/>
                            <a14:backgroundMark x1="53516" y1="97396" x2="68620" y2="96181"/>
                            <a14:backgroundMark x1="71745" y1="96701" x2="96354" y2="97049"/>
                            <a14:backgroundMark x1="96354" y1="97222" x2="99870" y2="96875"/>
                            <a14:backgroundMark x1="99219" y1="89063" x2="99219" y2="921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000" r="-7000"/>
              </a:stretch>
            </a:blip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Hexagon 72"/>
            <p:cNvSpPr/>
            <p:nvPr/>
          </p:nvSpPr>
          <p:spPr>
            <a:xfrm>
              <a:off x="605996" y="1721194"/>
              <a:ext cx="794657" cy="704572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98064" l="8125" r="977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Hexagon 74"/>
            <p:cNvSpPr/>
            <p:nvPr/>
          </p:nvSpPr>
          <p:spPr>
            <a:xfrm>
              <a:off x="2685451" y="1363296"/>
              <a:ext cx="791233" cy="646597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8000" r="-28000"/>
              </a:stretch>
            </a:blip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Freeform 76"/>
            <p:cNvSpPr/>
            <p:nvPr/>
          </p:nvSpPr>
          <p:spPr>
            <a:xfrm>
              <a:off x="2001247" y="2495597"/>
              <a:ext cx="799695" cy="695132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200" b="1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rPr>
                <a:t>Security</a:t>
              </a:r>
            </a:p>
          </p:txBody>
        </p:sp>
        <p:sp>
          <p:nvSpPr>
            <p:cNvPr id="78" name="Hexagon 77"/>
            <p:cNvSpPr/>
            <p:nvPr/>
          </p:nvSpPr>
          <p:spPr>
            <a:xfrm>
              <a:off x="605821" y="2496256"/>
              <a:ext cx="794657" cy="688742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Hexagon 78"/>
            <p:cNvSpPr/>
            <p:nvPr/>
          </p:nvSpPr>
          <p:spPr>
            <a:xfrm>
              <a:off x="1294435" y="2881770"/>
              <a:ext cx="809860" cy="675047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" b="-2000"/>
              </a:stretch>
            </a:blip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Hexagon 79"/>
            <p:cNvSpPr/>
            <p:nvPr/>
          </p:nvSpPr>
          <p:spPr>
            <a:xfrm>
              <a:off x="3407248" y="2490148"/>
              <a:ext cx="791234" cy="68948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000" r="-7000"/>
              </a:stretch>
            </a:blip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Hexagon 81"/>
            <p:cNvSpPr/>
            <p:nvPr/>
          </p:nvSpPr>
          <p:spPr>
            <a:xfrm>
              <a:off x="2681521" y="2860516"/>
              <a:ext cx="845149" cy="734022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0" name="Group 129"/>
          <p:cNvGrpSpPr/>
          <p:nvPr/>
        </p:nvGrpSpPr>
        <p:grpSpPr>
          <a:xfrm>
            <a:off x="1478463" y="6810288"/>
            <a:ext cx="7016840" cy="2208416"/>
            <a:chOff x="115538" y="4317601"/>
            <a:chExt cx="6726684" cy="1956202"/>
          </a:xfrm>
        </p:grpSpPr>
        <p:sp>
          <p:nvSpPr>
            <p:cNvPr id="132" name="Trapezoid 131"/>
            <p:cNvSpPr/>
            <p:nvPr/>
          </p:nvSpPr>
          <p:spPr>
            <a:xfrm rot="16200000">
              <a:off x="2029194" y="4522869"/>
              <a:ext cx="1907783" cy="1594085"/>
            </a:xfrm>
            <a:prstGeom prst="trapezoid">
              <a:avLst>
                <a:gd name="adj" fmla="val 46392"/>
              </a:avLst>
            </a:prstGeom>
            <a:solidFill>
              <a:schemeClr val="accent4">
                <a:lumMod val="20000"/>
                <a:lumOff val="8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	</a:t>
              </a:r>
              <a:endParaRPr lang="en-IN" dirty="0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115538" y="4737753"/>
              <a:ext cx="2266325" cy="1082188"/>
              <a:chOff x="133663" y="4606385"/>
              <a:chExt cx="2266325" cy="1082188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133663" y="4975008"/>
                <a:ext cx="910252" cy="48577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cs typeface="Times New Roman" panose="02020603050405020304" pitchFamily="18" charset="0"/>
                  </a:rPr>
                  <a:t>Modulated Data</a:t>
                </a:r>
                <a:endParaRPr lang="en-IN" sz="12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1209256" y="4962519"/>
                <a:ext cx="691326" cy="49826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cs typeface="Times New Roman" panose="02020603050405020304" pitchFamily="18" charset="0"/>
                  </a:rPr>
                  <a:t>LED Driver</a:t>
                </a:r>
              </a:p>
              <a:p>
                <a:pPr algn="ctr"/>
                <a:r>
                  <a:rPr lang="en-US" sz="1200" b="1" dirty="0">
                    <a:cs typeface="Times New Roman" panose="02020603050405020304" pitchFamily="18" charset="0"/>
                  </a:rPr>
                  <a:t>Circuit</a:t>
                </a:r>
                <a:endParaRPr lang="en-IN" sz="12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Right Arrow 156"/>
              <p:cNvSpPr/>
              <p:nvPr/>
            </p:nvSpPr>
            <p:spPr>
              <a:xfrm>
                <a:off x="1034365" y="5117426"/>
                <a:ext cx="183538" cy="188450"/>
              </a:xfrm>
              <a:prstGeom prst="rightArrow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8" name="Right Arrow 157"/>
              <p:cNvSpPr/>
              <p:nvPr/>
            </p:nvSpPr>
            <p:spPr>
              <a:xfrm>
                <a:off x="1900581" y="5102452"/>
                <a:ext cx="219811" cy="188450"/>
              </a:xfrm>
              <a:prstGeom prst="rightArrow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59" name="Picture 158"/>
              <p:cNvPicPr>
                <a:picLocks noChangeAspect="1"/>
              </p:cNvPicPr>
              <p:nvPr/>
            </p:nvPicPr>
            <p:blipFill rotWithShape="1">
              <a:blip r:embed="rId25" cstate="print">
                <a:clrChange>
                  <a:clrFrom>
                    <a:srgbClr val="FFF6CC"/>
                  </a:clrFrom>
                  <a:clrTo>
                    <a:srgbClr val="FFF6CC">
                      <a:alpha val="0"/>
                    </a:srgbClr>
                  </a:clrTo>
                </a:clrChange>
                <a:duotone>
                  <a:prstClr val="black"/>
                  <a:srgbClr val="FFD81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8042"/>
              <a:stretch/>
            </p:blipFill>
            <p:spPr>
              <a:xfrm rot="16200000">
                <a:off x="1780227" y="5068812"/>
                <a:ext cx="941357" cy="298165"/>
              </a:xfrm>
              <a:prstGeom prst="rect">
                <a:avLst/>
              </a:prstGeom>
            </p:spPr>
          </p:pic>
          <p:sp>
            <p:nvSpPr>
              <p:cNvPr id="160" name="TextBox 159"/>
              <p:cNvSpPr txBox="1"/>
              <p:nvPr/>
            </p:nvSpPr>
            <p:spPr>
              <a:xfrm>
                <a:off x="468542" y="4606385"/>
                <a:ext cx="1315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609725"/>
                <a:r>
                  <a:rPr lang="en-US" sz="14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MS Gothic" panose="020B0609070205080204" pitchFamily="49" charset="-128"/>
                    <a:cs typeface="Times New Roman" panose="02020603050405020304" pitchFamily="18" charset="0"/>
                  </a:rPr>
                  <a:t>Transmitter</a:t>
                </a:r>
                <a:endParaRPr lang="en-IN" sz="1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MS Gothic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606549" y="4317601"/>
              <a:ext cx="3235673" cy="1754586"/>
              <a:chOff x="3606549" y="4317601"/>
              <a:chExt cx="3235673" cy="1754586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4453123" y="4642301"/>
                <a:ext cx="1071222" cy="48577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cs typeface="Times New Roman" panose="02020603050405020304" pitchFamily="18" charset="0"/>
                  </a:rPr>
                  <a:t>Amplification</a:t>
                </a:r>
                <a:endParaRPr lang="en-US" sz="1200" b="1" dirty="0" smtClean="0"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b="1" dirty="0" smtClean="0">
                    <a:cs typeface="Times New Roman" panose="02020603050405020304" pitchFamily="18" charset="0"/>
                  </a:rPr>
                  <a:t>Processing</a:t>
                </a:r>
                <a:endParaRPr lang="en-IN" sz="12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5768288" y="4642301"/>
                <a:ext cx="1065851" cy="48577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cs typeface="Times New Roman" panose="02020603050405020304" pitchFamily="18" charset="0"/>
                  </a:rPr>
                  <a:t>Demodulated Data</a:t>
                </a:r>
                <a:endParaRPr lang="en-IN" sz="12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5764780" y="5456900"/>
                <a:ext cx="1077442" cy="48577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cs typeface="Times New Roman" panose="02020603050405020304" pitchFamily="18" charset="0"/>
                  </a:rPr>
                  <a:t>Demodulated </a:t>
                </a:r>
                <a:r>
                  <a:rPr lang="en-US" sz="1200" b="1" dirty="0">
                    <a:cs typeface="Times New Roman" panose="02020603050405020304" pitchFamily="18" charset="0"/>
                  </a:rPr>
                  <a:t>Data</a:t>
                </a:r>
                <a:endParaRPr lang="en-IN" sz="12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4453699" y="5500400"/>
                <a:ext cx="1070070" cy="48577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cs typeface="Times New Roman" panose="02020603050405020304" pitchFamily="18" charset="0"/>
                  </a:rPr>
                  <a:t>Amplification</a:t>
                </a:r>
                <a:endParaRPr lang="en-US" sz="1200" b="1" dirty="0"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b="1" dirty="0">
                    <a:cs typeface="Times New Roman" panose="02020603050405020304" pitchFamily="18" charset="0"/>
                  </a:rPr>
                  <a:t>Processing</a:t>
                </a:r>
                <a:endParaRPr lang="en-IN" sz="12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 rot="16200000">
                <a:off x="3391139" y="4823237"/>
                <a:ext cx="610068" cy="1792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</a:t>
                </a:r>
                <a:r>
                  <a:rPr lang="en-US" sz="10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ens</a:t>
                </a:r>
                <a:endParaRPr lang="en-IN" sz="1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 rot="16200000">
                <a:off x="3401963" y="5677529"/>
                <a:ext cx="610068" cy="1792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</a:t>
                </a:r>
                <a:r>
                  <a:rPr lang="en-US" sz="10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ens</a:t>
                </a:r>
                <a:endParaRPr lang="en-IN" sz="1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Right Arrow 142"/>
              <p:cNvSpPr/>
              <p:nvPr/>
            </p:nvSpPr>
            <p:spPr>
              <a:xfrm>
                <a:off x="5523769" y="4797417"/>
                <a:ext cx="241013" cy="188450"/>
              </a:xfrm>
              <a:prstGeom prst="rightArrow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4" name="Right Arrow 143"/>
              <p:cNvSpPr/>
              <p:nvPr/>
            </p:nvSpPr>
            <p:spPr>
              <a:xfrm>
                <a:off x="5523769" y="5649062"/>
                <a:ext cx="248381" cy="188450"/>
              </a:xfrm>
              <a:prstGeom prst="rightArrow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 rot="16200000">
                <a:off x="3795417" y="4680118"/>
                <a:ext cx="425662" cy="456246"/>
                <a:chOff x="6040520" y="5282770"/>
                <a:chExt cx="425662" cy="447185"/>
              </a:xfrm>
            </p:grpSpPr>
            <p:sp>
              <p:nvSpPr>
                <p:cNvPr id="153" name="Flowchart: Magnetic Disk 152"/>
                <p:cNvSpPr/>
                <p:nvPr/>
              </p:nvSpPr>
              <p:spPr>
                <a:xfrm>
                  <a:off x="6096948" y="5526525"/>
                  <a:ext cx="346004" cy="203430"/>
                </a:xfrm>
                <a:prstGeom prst="flowChartMagneticDisk">
                  <a:avLst/>
                </a:prstGeom>
                <a:solidFill>
                  <a:srgbClr val="FF9933">
                    <a:alpha val="72000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 dirty="0">
                    <a:solidFill>
                      <a:schemeClr val="accent2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54" name="Isosceles Triangle 153"/>
                <p:cNvSpPr/>
                <p:nvPr/>
              </p:nvSpPr>
              <p:spPr>
                <a:xfrm rot="10800000">
                  <a:off x="6040520" y="5282770"/>
                  <a:ext cx="425662" cy="29536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 dirty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 rot="16200000">
                <a:off x="3820875" y="5508777"/>
                <a:ext cx="415888" cy="451908"/>
                <a:chOff x="6062008" y="5278047"/>
                <a:chExt cx="415888" cy="451908"/>
              </a:xfrm>
            </p:grpSpPr>
            <p:sp>
              <p:nvSpPr>
                <p:cNvPr id="151" name="Flowchart: Magnetic Disk 150"/>
                <p:cNvSpPr/>
                <p:nvPr/>
              </p:nvSpPr>
              <p:spPr>
                <a:xfrm>
                  <a:off x="6096948" y="5526525"/>
                  <a:ext cx="346004" cy="203430"/>
                </a:xfrm>
                <a:prstGeom prst="flowChartMagneticDisk">
                  <a:avLst/>
                </a:prstGeom>
                <a:solidFill>
                  <a:srgbClr val="FF9933">
                    <a:alpha val="72000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 dirty="0">
                    <a:solidFill>
                      <a:schemeClr val="accent2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52" name="Isosceles Triangle 151"/>
                <p:cNvSpPr/>
                <p:nvPr/>
              </p:nvSpPr>
              <p:spPr>
                <a:xfrm rot="10800000">
                  <a:off x="6062008" y="5278047"/>
                  <a:ext cx="415888" cy="305651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 dirty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147" name="Right Arrow 146"/>
              <p:cNvSpPr/>
              <p:nvPr/>
            </p:nvSpPr>
            <p:spPr>
              <a:xfrm>
                <a:off x="4230445" y="4797417"/>
                <a:ext cx="223968" cy="188450"/>
              </a:xfrm>
              <a:prstGeom prst="rightArrow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8" name="Right Arrow 147"/>
              <p:cNvSpPr/>
              <p:nvPr/>
            </p:nvSpPr>
            <p:spPr>
              <a:xfrm>
                <a:off x="4245353" y="5631491"/>
                <a:ext cx="203127" cy="188450"/>
              </a:xfrm>
              <a:prstGeom prst="rightArrow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920728" y="4317601"/>
                <a:ext cx="13804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609725"/>
                <a:r>
                  <a:rPr lang="en-US" sz="14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MS Gothic" panose="020B0609070205080204" pitchFamily="49" charset="-128"/>
                    <a:cs typeface="Times New Roman" panose="02020603050405020304" pitchFamily="18" charset="0"/>
                  </a:rPr>
                  <a:t>Receiver One</a:t>
                </a:r>
                <a:endParaRPr lang="en-IN" sz="1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MS Gothic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946762" y="5195373"/>
                <a:ext cx="13284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609725"/>
                <a:r>
                  <a:rPr lang="en-US" sz="14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MS Gothic" panose="020B0609070205080204" pitchFamily="49" charset="-128"/>
                    <a:cs typeface="Times New Roman" panose="02020603050405020304" pitchFamily="18" charset="0"/>
                  </a:rPr>
                  <a:t>Receiver Two</a:t>
                </a:r>
                <a:endParaRPr lang="en-IN" sz="1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MS Gothic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6" name="Rounded Rectangle 135"/>
            <p:cNvSpPr/>
            <p:nvPr/>
          </p:nvSpPr>
          <p:spPr>
            <a:xfrm>
              <a:off x="2373410" y="4999662"/>
              <a:ext cx="1216647" cy="6494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cs typeface="Times New Roman" panose="02020603050405020304" pitchFamily="18" charset="0"/>
                </a:rPr>
                <a:t>Optical Wireless Communication</a:t>
              </a:r>
              <a:endParaRPr lang="en-IN" sz="1200" b="1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7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2412</TotalTime>
  <Words>196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Li-Fi Technology</dc:title>
  <dc:creator>photonics</dc:creator>
  <cp:lastModifiedBy>Windows User</cp:lastModifiedBy>
  <cp:revision>151</cp:revision>
  <cp:lastPrinted>2021-10-22T06:21:56Z</cp:lastPrinted>
  <dcterms:created xsi:type="dcterms:W3CDTF">2019-10-03T07:30:05Z</dcterms:created>
  <dcterms:modified xsi:type="dcterms:W3CDTF">2021-10-26T06:22:32Z</dcterms:modified>
</cp:coreProperties>
</file>